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797675" cy="99298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4050"/>
    <a:srgbClr val="8497B0"/>
    <a:srgbClr val="2F426B"/>
    <a:srgbClr val="2B435D"/>
    <a:srgbClr val="016350"/>
    <a:srgbClr val="FB6205"/>
    <a:srgbClr val="E259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9" autoAdjust="0"/>
    <p:restoredTop sz="94660"/>
  </p:normalViewPr>
  <p:slideViewPr>
    <p:cSldViewPr snapToGrid="0">
      <p:cViewPr>
        <p:scale>
          <a:sx n="66" d="100"/>
          <a:sy n="66" d="100"/>
        </p:scale>
        <p:origin x="2178" y="-72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4154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662"/>
            </a:lvl1pPr>
            <a:lvl2pPr marL="316520" indent="0" algn="ctr">
              <a:buNone/>
              <a:defRPr sz="1385"/>
            </a:lvl2pPr>
            <a:lvl3pPr marL="633039" indent="0" algn="ctr">
              <a:buNone/>
              <a:defRPr sz="1246"/>
            </a:lvl3pPr>
            <a:lvl4pPr marL="949559" indent="0" algn="ctr">
              <a:buNone/>
              <a:defRPr sz="1108"/>
            </a:lvl4pPr>
            <a:lvl5pPr marL="1266078" indent="0" algn="ctr">
              <a:buNone/>
              <a:defRPr sz="1108"/>
            </a:lvl5pPr>
            <a:lvl6pPr marL="1582598" indent="0" algn="ctr">
              <a:buNone/>
              <a:defRPr sz="1108"/>
            </a:lvl6pPr>
            <a:lvl7pPr marL="1899117" indent="0" algn="ctr">
              <a:buNone/>
              <a:defRPr sz="1108"/>
            </a:lvl7pPr>
            <a:lvl8pPr marL="2215637" indent="0" algn="ctr">
              <a:buNone/>
              <a:defRPr sz="1108"/>
            </a:lvl8pPr>
            <a:lvl9pPr marL="2532156" indent="0" algn="ctr">
              <a:buNone/>
              <a:defRPr sz="1108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19.07.2023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4253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19.07.2023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208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87998" y="527403"/>
            <a:ext cx="1201043" cy="8394877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83084" y="527403"/>
            <a:ext cx="3519190" cy="839487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19.07.2023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1623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19.07.2023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0941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154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1pPr>
            <a:lvl2pPr marL="31652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2pPr>
            <a:lvl3pPr marL="633039" indent="0">
              <a:buNone/>
              <a:defRPr sz="1246">
                <a:solidFill>
                  <a:schemeClr val="tx1">
                    <a:tint val="75000"/>
                  </a:schemeClr>
                </a:solidFill>
              </a:defRPr>
            </a:lvl3pPr>
            <a:lvl4pPr marL="949559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4pPr>
            <a:lvl5pPr marL="1266078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5pPr>
            <a:lvl6pPr marL="1582598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6pPr>
            <a:lvl7pPr marL="1899117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7pPr>
            <a:lvl8pPr marL="2215637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8pPr>
            <a:lvl9pPr marL="2532156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19.07.2023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6081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83084" y="2637014"/>
            <a:ext cx="2360116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828926" y="2637014"/>
            <a:ext cx="2360116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19.07.2023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696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19.07.2023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6118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19.07.2023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7650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19.07.2023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7037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215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108"/>
            </a:lvl1pPr>
            <a:lvl2pPr marL="316520" indent="0">
              <a:buNone/>
              <a:defRPr sz="969"/>
            </a:lvl2pPr>
            <a:lvl3pPr marL="633039" indent="0">
              <a:buNone/>
              <a:defRPr sz="831"/>
            </a:lvl3pPr>
            <a:lvl4pPr marL="949559" indent="0">
              <a:buNone/>
              <a:defRPr sz="692"/>
            </a:lvl4pPr>
            <a:lvl5pPr marL="1266078" indent="0">
              <a:buNone/>
              <a:defRPr sz="692"/>
            </a:lvl5pPr>
            <a:lvl6pPr marL="1582598" indent="0">
              <a:buNone/>
              <a:defRPr sz="692"/>
            </a:lvl6pPr>
            <a:lvl7pPr marL="1899117" indent="0">
              <a:buNone/>
              <a:defRPr sz="692"/>
            </a:lvl7pPr>
            <a:lvl8pPr marL="2215637" indent="0">
              <a:buNone/>
              <a:defRPr sz="692"/>
            </a:lvl8pPr>
            <a:lvl9pPr marL="2532156" indent="0">
              <a:buNone/>
              <a:defRPr sz="692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19.07.2023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2146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215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 marL="0" indent="0">
              <a:buNone/>
              <a:defRPr sz="2215"/>
            </a:lvl1pPr>
            <a:lvl2pPr marL="316520" indent="0">
              <a:buNone/>
              <a:defRPr sz="1938"/>
            </a:lvl2pPr>
            <a:lvl3pPr marL="633039" indent="0">
              <a:buNone/>
              <a:defRPr sz="1662"/>
            </a:lvl3pPr>
            <a:lvl4pPr marL="949559" indent="0">
              <a:buNone/>
              <a:defRPr sz="1385"/>
            </a:lvl4pPr>
            <a:lvl5pPr marL="1266078" indent="0">
              <a:buNone/>
              <a:defRPr sz="1385"/>
            </a:lvl5pPr>
            <a:lvl6pPr marL="1582598" indent="0">
              <a:buNone/>
              <a:defRPr sz="1385"/>
            </a:lvl6pPr>
            <a:lvl7pPr marL="1899117" indent="0">
              <a:buNone/>
              <a:defRPr sz="1385"/>
            </a:lvl7pPr>
            <a:lvl8pPr marL="2215637" indent="0">
              <a:buNone/>
              <a:defRPr sz="1385"/>
            </a:lvl8pPr>
            <a:lvl9pPr marL="2532156" indent="0">
              <a:buNone/>
              <a:defRPr sz="1385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108"/>
            </a:lvl1pPr>
            <a:lvl2pPr marL="316520" indent="0">
              <a:buNone/>
              <a:defRPr sz="969"/>
            </a:lvl2pPr>
            <a:lvl3pPr marL="633039" indent="0">
              <a:buNone/>
              <a:defRPr sz="831"/>
            </a:lvl3pPr>
            <a:lvl4pPr marL="949559" indent="0">
              <a:buNone/>
              <a:defRPr sz="692"/>
            </a:lvl4pPr>
            <a:lvl5pPr marL="1266078" indent="0">
              <a:buNone/>
              <a:defRPr sz="692"/>
            </a:lvl5pPr>
            <a:lvl6pPr marL="1582598" indent="0">
              <a:buNone/>
              <a:defRPr sz="692"/>
            </a:lvl6pPr>
            <a:lvl7pPr marL="1899117" indent="0">
              <a:buNone/>
              <a:defRPr sz="692"/>
            </a:lvl7pPr>
            <a:lvl8pPr marL="2215637" indent="0">
              <a:buNone/>
              <a:defRPr sz="692"/>
            </a:lvl8pPr>
            <a:lvl9pPr marL="2532156" indent="0">
              <a:buNone/>
              <a:defRPr sz="692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19.07.2023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2677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A8309-B5F8-4317-B707-FBE6E583C88F}" type="datetimeFigureOut">
              <a:rPr lang="tr-TR" smtClean="0"/>
              <a:t>19.07.2023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951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33039" rtl="0" eaLnBrk="1" latinLnBrk="0" hangingPunct="1">
        <a:lnSpc>
          <a:spcPct val="90000"/>
        </a:lnSpc>
        <a:spcBef>
          <a:spcPct val="0"/>
        </a:spcBef>
        <a:buNone/>
        <a:defRPr sz="30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8260" indent="-158260" algn="l" defTabSz="633039" rtl="0" eaLnBrk="1" latinLnBrk="0" hangingPunct="1">
        <a:lnSpc>
          <a:spcPct val="90000"/>
        </a:lnSpc>
        <a:spcBef>
          <a:spcPts val="692"/>
        </a:spcBef>
        <a:buFont typeface="Arial" panose="020B0604020202020204" pitchFamily="34" charset="0"/>
        <a:buChar char="•"/>
        <a:defRPr sz="1938" kern="1200">
          <a:solidFill>
            <a:schemeClr val="tx1"/>
          </a:solidFill>
          <a:latin typeface="+mn-lt"/>
          <a:ea typeface="+mn-ea"/>
          <a:cs typeface="+mn-cs"/>
        </a:defRPr>
      </a:lvl1pPr>
      <a:lvl2pPr marL="474779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791299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3pPr>
      <a:lvl4pPr marL="1107818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424338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740858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7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373897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690416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Dikdörtgen 48"/>
          <p:cNvSpPr/>
          <p:nvPr/>
        </p:nvSpPr>
        <p:spPr>
          <a:xfrm>
            <a:off x="-2311" y="1"/>
            <a:ext cx="1956771" cy="9906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51" name="Metin kutusu 50">
            <a:extLst>
              <a:ext uri="{FF2B5EF4-FFF2-40B4-BE49-F238E27FC236}">
                <a16:creationId xmlns:a16="http://schemas.microsoft.com/office/drawing/2014/main" id="{81CF0C27-29A2-444D-95B9-4CC62890CFA5}"/>
              </a:ext>
            </a:extLst>
          </p:cNvPr>
          <p:cNvSpPr txBox="1"/>
          <p:nvPr/>
        </p:nvSpPr>
        <p:spPr>
          <a:xfrm>
            <a:off x="514552" y="3008404"/>
            <a:ext cx="1508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700">
                <a:solidFill>
                  <a:schemeClr val="bg1"/>
                </a:solidFill>
              </a:defRPr>
            </a:lvl1pPr>
          </a:lstStyle>
          <a:p>
            <a:r>
              <a:rPr lang="az-Latn-AZ" sz="900" dirty="0"/>
              <a:t>nicat.bekirli@aztu.edu.az </a:t>
            </a:r>
          </a:p>
          <a:p>
            <a:r>
              <a:rPr lang="az-Latn-AZ" sz="900" dirty="0"/>
              <a:t>nicatbekir97@mail.ru</a:t>
            </a:r>
            <a:endParaRPr lang="en-US" sz="9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2" name="Metin kutusu 51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514552" y="1845803"/>
            <a:ext cx="13110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1100" b="1" dirty="0">
                <a:solidFill>
                  <a:schemeClr val="bg1"/>
                </a:solidFill>
              </a:rPr>
              <a:t>ADDRESS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53" name="Freeform 101"/>
          <p:cNvSpPr>
            <a:spLocks noChangeAspect="1" noEditPoints="1"/>
          </p:cNvSpPr>
          <p:nvPr/>
        </p:nvSpPr>
        <p:spPr bwMode="auto">
          <a:xfrm>
            <a:off x="376343" y="1933524"/>
            <a:ext cx="108000" cy="173690"/>
          </a:xfrm>
          <a:custGeom>
            <a:avLst/>
            <a:gdLst>
              <a:gd name="T0" fmla="*/ 41 w 82"/>
              <a:gd name="T1" fmla="*/ 65 h 132"/>
              <a:gd name="T2" fmla="*/ 18 w 82"/>
              <a:gd name="T3" fmla="*/ 42 h 132"/>
              <a:gd name="T4" fmla="*/ 41 w 82"/>
              <a:gd name="T5" fmla="*/ 18 h 132"/>
              <a:gd name="T6" fmla="*/ 65 w 82"/>
              <a:gd name="T7" fmla="*/ 42 h 132"/>
              <a:gd name="T8" fmla="*/ 41 w 82"/>
              <a:gd name="T9" fmla="*/ 65 h 132"/>
              <a:gd name="T10" fmla="*/ 41 w 82"/>
              <a:gd name="T11" fmla="*/ 0 h 132"/>
              <a:gd name="T12" fmla="*/ 0 w 82"/>
              <a:gd name="T13" fmla="*/ 41 h 132"/>
              <a:gd name="T14" fmla="*/ 41 w 82"/>
              <a:gd name="T15" fmla="*/ 132 h 132"/>
              <a:gd name="T16" fmla="*/ 82 w 82"/>
              <a:gd name="T17" fmla="*/ 41 h 132"/>
              <a:gd name="T18" fmla="*/ 41 w 82"/>
              <a:gd name="T19" fmla="*/ 0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2" h="132">
                <a:moveTo>
                  <a:pt x="41" y="65"/>
                </a:moveTo>
                <a:cubicBezTo>
                  <a:pt x="28" y="65"/>
                  <a:pt x="18" y="55"/>
                  <a:pt x="18" y="42"/>
                </a:cubicBezTo>
                <a:cubicBezTo>
                  <a:pt x="18" y="29"/>
                  <a:pt x="28" y="18"/>
                  <a:pt x="41" y="18"/>
                </a:cubicBezTo>
                <a:cubicBezTo>
                  <a:pt x="54" y="18"/>
                  <a:pt x="65" y="29"/>
                  <a:pt x="65" y="42"/>
                </a:cubicBezTo>
                <a:cubicBezTo>
                  <a:pt x="65" y="55"/>
                  <a:pt x="54" y="65"/>
                  <a:pt x="41" y="65"/>
                </a:cubicBezTo>
                <a:close/>
                <a:moveTo>
                  <a:pt x="41" y="0"/>
                </a:moveTo>
                <a:cubicBezTo>
                  <a:pt x="19" y="0"/>
                  <a:pt x="0" y="19"/>
                  <a:pt x="0" y="41"/>
                </a:cubicBezTo>
                <a:cubicBezTo>
                  <a:pt x="0" y="81"/>
                  <a:pt x="41" y="132"/>
                  <a:pt x="41" y="132"/>
                </a:cubicBezTo>
                <a:cubicBezTo>
                  <a:pt x="41" y="132"/>
                  <a:pt x="82" y="81"/>
                  <a:pt x="82" y="41"/>
                </a:cubicBezTo>
                <a:cubicBezTo>
                  <a:pt x="82" y="19"/>
                  <a:pt x="64" y="0"/>
                  <a:pt x="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Freeform 220"/>
          <p:cNvSpPr>
            <a:spLocks noChangeAspect="1"/>
          </p:cNvSpPr>
          <p:nvPr/>
        </p:nvSpPr>
        <p:spPr bwMode="auto">
          <a:xfrm>
            <a:off x="358343" y="2471038"/>
            <a:ext cx="144000" cy="143211"/>
          </a:xfrm>
          <a:custGeom>
            <a:avLst/>
            <a:gdLst>
              <a:gd name="T0" fmla="*/ 89 w 154"/>
              <a:gd name="T1" fmla="*/ 89 h 153"/>
              <a:gd name="T2" fmla="*/ 54 w 154"/>
              <a:gd name="T3" fmla="*/ 109 h 153"/>
              <a:gd name="T4" fmla="*/ 20 w 154"/>
              <a:gd name="T5" fmla="*/ 108 h 153"/>
              <a:gd name="T6" fmla="*/ 24 w 154"/>
              <a:gd name="T7" fmla="*/ 143 h 153"/>
              <a:gd name="T8" fmla="*/ 108 w 154"/>
              <a:gd name="T9" fmla="*/ 107 h 153"/>
              <a:gd name="T10" fmla="*/ 144 w 154"/>
              <a:gd name="T11" fmla="*/ 23 h 153"/>
              <a:gd name="T12" fmla="*/ 109 w 154"/>
              <a:gd name="T13" fmla="*/ 19 h 153"/>
              <a:gd name="T14" fmla="*/ 110 w 154"/>
              <a:gd name="T15" fmla="*/ 53 h 153"/>
              <a:gd name="T16" fmla="*/ 89 w 154"/>
              <a:gd name="T17" fmla="*/ 89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4" h="153">
                <a:moveTo>
                  <a:pt x="89" y="89"/>
                </a:moveTo>
                <a:cubicBezTo>
                  <a:pt x="76" y="102"/>
                  <a:pt x="60" y="115"/>
                  <a:pt x="54" y="109"/>
                </a:cubicBezTo>
                <a:cubicBezTo>
                  <a:pt x="45" y="100"/>
                  <a:pt x="40" y="92"/>
                  <a:pt x="20" y="108"/>
                </a:cubicBezTo>
                <a:cubicBezTo>
                  <a:pt x="0" y="124"/>
                  <a:pt x="16" y="134"/>
                  <a:pt x="24" y="143"/>
                </a:cubicBezTo>
                <a:cubicBezTo>
                  <a:pt x="34" y="153"/>
                  <a:pt x="71" y="143"/>
                  <a:pt x="108" y="107"/>
                </a:cubicBezTo>
                <a:cubicBezTo>
                  <a:pt x="144" y="70"/>
                  <a:pt x="154" y="33"/>
                  <a:pt x="144" y="23"/>
                </a:cubicBezTo>
                <a:cubicBezTo>
                  <a:pt x="135" y="15"/>
                  <a:pt x="125" y="0"/>
                  <a:pt x="109" y="19"/>
                </a:cubicBezTo>
                <a:cubicBezTo>
                  <a:pt x="93" y="39"/>
                  <a:pt x="101" y="44"/>
                  <a:pt x="110" y="53"/>
                </a:cubicBezTo>
                <a:cubicBezTo>
                  <a:pt x="116" y="59"/>
                  <a:pt x="103" y="75"/>
                  <a:pt x="89" y="89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Metin kutusu 54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514552" y="2396230"/>
            <a:ext cx="13474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PHONE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56" name="Freeform 221"/>
          <p:cNvSpPr>
            <a:spLocks noChangeAspect="1" noEditPoints="1"/>
          </p:cNvSpPr>
          <p:nvPr/>
        </p:nvSpPr>
        <p:spPr bwMode="auto">
          <a:xfrm>
            <a:off x="358343" y="2906027"/>
            <a:ext cx="144000" cy="89766"/>
          </a:xfrm>
          <a:custGeom>
            <a:avLst/>
            <a:gdLst>
              <a:gd name="T0" fmla="*/ 125 w 130"/>
              <a:gd name="T1" fmla="*/ 21 h 81"/>
              <a:gd name="T2" fmla="*/ 71 w 130"/>
              <a:gd name="T3" fmla="*/ 49 h 81"/>
              <a:gd name="T4" fmla="*/ 65 w 130"/>
              <a:gd name="T5" fmla="*/ 51 h 81"/>
              <a:gd name="T6" fmla="*/ 59 w 130"/>
              <a:gd name="T7" fmla="*/ 49 h 81"/>
              <a:gd name="T8" fmla="*/ 5 w 130"/>
              <a:gd name="T9" fmla="*/ 21 h 81"/>
              <a:gd name="T10" fmla="*/ 2 w 130"/>
              <a:gd name="T11" fmla="*/ 23 h 81"/>
              <a:gd name="T12" fmla="*/ 2 w 130"/>
              <a:gd name="T13" fmla="*/ 74 h 81"/>
              <a:gd name="T14" fmla="*/ 9 w 130"/>
              <a:gd name="T15" fmla="*/ 81 h 81"/>
              <a:gd name="T16" fmla="*/ 121 w 130"/>
              <a:gd name="T17" fmla="*/ 81 h 81"/>
              <a:gd name="T18" fmla="*/ 128 w 130"/>
              <a:gd name="T19" fmla="*/ 74 h 81"/>
              <a:gd name="T20" fmla="*/ 128 w 130"/>
              <a:gd name="T21" fmla="*/ 23 h 81"/>
              <a:gd name="T22" fmla="*/ 125 w 130"/>
              <a:gd name="T23" fmla="*/ 21 h 81"/>
              <a:gd name="T24" fmla="*/ 6 w 130"/>
              <a:gd name="T25" fmla="*/ 7 h 81"/>
              <a:gd name="T26" fmla="*/ 59 w 130"/>
              <a:gd name="T27" fmla="*/ 35 h 81"/>
              <a:gd name="T28" fmla="*/ 65 w 130"/>
              <a:gd name="T29" fmla="*/ 37 h 81"/>
              <a:gd name="T30" fmla="*/ 71 w 130"/>
              <a:gd name="T31" fmla="*/ 35 h 81"/>
              <a:gd name="T32" fmla="*/ 124 w 130"/>
              <a:gd name="T33" fmla="*/ 7 h 81"/>
              <a:gd name="T34" fmla="*/ 124 w 130"/>
              <a:gd name="T35" fmla="*/ 0 h 81"/>
              <a:gd name="T36" fmla="*/ 6 w 130"/>
              <a:gd name="T37" fmla="*/ 0 h 81"/>
              <a:gd name="T38" fmla="*/ 6 w 130"/>
              <a:gd name="T39" fmla="*/ 7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30" h="81">
                <a:moveTo>
                  <a:pt x="125" y="21"/>
                </a:moveTo>
                <a:cubicBezTo>
                  <a:pt x="121" y="23"/>
                  <a:pt x="74" y="48"/>
                  <a:pt x="71" y="49"/>
                </a:cubicBezTo>
                <a:cubicBezTo>
                  <a:pt x="69" y="51"/>
                  <a:pt x="67" y="51"/>
                  <a:pt x="65" y="51"/>
                </a:cubicBezTo>
                <a:cubicBezTo>
                  <a:pt x="63" y="51"/>
                  <a:pt x="61" y="51"/>
                  <a:pt x="59" y="49"/>
                </a:cubicBezTo>
                <a:cubicBezTo>
                  <a:pt x="56" y="48"/>
                  <a:pt x="9" y="23"/>
                  <a:pt x="5" y="21"/>
                </a:cubicBezTo>
                <a:cubicBezTo>
                  <a:pt x="2" y="20"/>
                  <a:pt x="2" y="22"/>
                  <a:pt x="2" y="23"/>
                </a:cubicBezTo>
                <a:cubicBezTo>
                  <a:pt x="2" y="24"/>
                  <a:pt x="2" y="74"/>
                  <a:pt x="2" y="74"/>
                </a:cubicBezTo>
                <a:cubicBezTo>
                  <a:pt x="2" y="77"/>
                  <a:pt x="6" y="81"/>
                  <a:pt x="9" y="81"/>
                </a:cubicBezTo>
                <a:cubicBezTo>
                  <a:pt x="121" y="81"/>
                  <a:pt x="121" y="81"/>
                  <a:pt x="121" y="81"/>
                </a:cubicBezTo>
                <a:cubicBezTo>
                  <a:pt x="124" y="81"/>
                  <a:pt x="128" y="77"/>
                  <a:pt x="128" y="74"/>
                </a:cubicBezTo>
                <a:cubicBezTo>
                  <a:pt x="128" y="74"/>
                  <a:pt x="128" y="24"/>
                  <a:pt x="128" y="23"/>
                </a:cubicBezTo>
                <a:cubicBezTo>
                  <a:pt x="128" y="22"/>
                  <a:pt x="128" y="20"/>
                  <a:pt x="125" y="21"/>
                </a:cubicBezTo>
                <a:close/>
                <a:moveTo>
                  <a:pt x="6" y="7"/>
                </a:moveTo>
                <a:cubicBezTo>
                  <a:pt x="10" y="9"/>
                  <a:pt x="57" y="35"/>
                  <a:pt x="59" y="35"/>
                </a:cubicBezTo>
                <a:cubicBezTo>
                  <a:pt x="60" y="36"/>
                  <a:pt x="63" y="37"/>
                  <a:pt x="65" y="37"/>
                </a:cubicBezTo>
                <a:cubicBezTo>
                  <a:pt x="67" y="37"/>
                  <a:pt x="70" y="36"/>
                  <a:pt x="71" y="35"/>
                </a:cubicBezTo>
                <a:cubicBezTo>
                  <a:pt x="73" y="35"/>
                  <a:pt x="120" y="9"/>
                  <a:pt x="124" y="7"/>
                </a:cubicBezTo>
                <a:cubicBezTo>
                  <a:pt x="127" y="5"/>
                  <a:pt x="130" y="0"/>
                  <a:pt x="124" y="0"/>
                </a:cubicBezTo>
                <a:cubicBezTo>
                  <a:pt x="6" y="0"/>
                  <a:pt x="6" y="0"/>
                  <a:pt x="6" y="0"/>
                </a:cubicBezTo>
                <a:cubicBezTo>
                  <a:pt x="0" y="0"/>
                  <a:pt x="3" y="5"/>
                  <a:pt x="6" y="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Metin kutusu 57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1790538" y="336616"/>
            <a:ext cx="47778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z-Latn-AZ" sz="1200" b="1" dirty="0">
                <a:solidFill>
                  <a:srgbClr val="2F426B"/>
                </a:solidFill>
              </a:rPr>
              <a:t>Explosives specialist</a:t>
            </a:r>
            <a:endParaRPr lang="tr-TR" sz="1200" b="1" dirty="0">
              <a:solidFill>
                <a:srgbClr val="2F426B"/>
              </a:solidFill>
            </a:endParaRPr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2079707" y="568621"/>
            <a:ext cx="288000" cy="288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33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600"/>
          </a:p>
        </p:txBody>
      </p:sp>
      <p:sp>
        <p:nvSpPr>
          <p:cNvPr id="61" name="Freeform 115"/>
          <p:cNvSpPr>
            <a:spLocks noChangeAspect="1" noEditPoints="1"/>
          </p:cNvSpPr>
          <p:nvPr/>
        </p:nvSpPr>
        <p:spPr bwMode="auto">
          <a:xfrm>
            <a:off x="2133707" y="630376"/>
            <a:ext cx="180000" cy="151303"/>
          </a:xfrm>
          <a:custGeom>
            <a:avLst/>
            <a:gdLst>
              <a:gd name="T0" fmla="*/ 32 w 58"/>
              <a:gd name="T1" fmla="*/ 41 h 49"/>
              <a:gd name="T2" fmla="*/ 27 w 58"/>
              <a:gd name="T3" fmla="*/ 41 h 49"/>
              <a:gd name="T4" fmla="*/ 27 w 58"/>
              <a:gd name="T5" fmla="*/ 35 h 49"/>
              <a:gd name="T6" fmla="*/ 2 w 58"/>
              <a:gd name="T7" fmla="*/ 35 h 49"/>
              <a:gd name="T8" fmla="*/ 2 w 58"/>
              <a:gd name="T9" fmla="*/ 44 h 49"/>
              <a:gd name="T10" fmla="*/ 8 w 58"/>
              <a:gd name="T11" fmla="*/ 49 h 49"/>
              <a:gd name="T12" fmla="*/ 51 w 58"/>
              <a:gd name="T13" fmla="*/ 49 h 49"/>
              <a:gd name="T14" fmla="*/ 56 w 58"/>
              <a:gd name="T15" fmla="*/ 44 h 49"/>
              <a:gd name="T16" fmla="*/ 56 w 58"/>
              <a:gd name="T17" fmla="*/ 35 h 49"/>
              <a:gd name="T18" fmla="*/ 32 w 58"/>
              <a:gd name="T19" fmla="*/ 35 h 49"/>
              <a:gd name="T20" fmla="*/ 32 w 58"/>
              <a:gd name="T21" fmla="*/ 41 h 49"/>
              <a:gd name="T22" fmla="*/ 22 w 58"/>
              <a:gd name="T23" fmla="*/ 6 h 49"/>
              <a:gd name="T24" fmla="*/ 25 w 58"/>
              <a:gd name="T25" fmla="*/ 4 h 49"/>
              <a:gd name="T26" fmla="*/ 34 w 58"/>
              <a:gd name="T27" fmla="*/ 4 h 49"/>
              <a:gd name="T28" fmla="*/ 36 w 58"/>
              <a:gd name="T29" fmla="*/ 6 h 49"/>
              <a:gd name="T30" fmla="*/ 38 w 58"/>
              <a:gd name="T31" fmla="*/ 9 h 49"/>
              <a:gd name="T32" fmla="*/ 21 w 58"/>
              <a:gd name="T33" fmla="*/ 9 h 49"/>
              <a:gd name="T34" fmla="*/ 22 w 58"/>
              <a:gd name="T35" fmla="*/ 6 h 49"/>
              <a:gd name="T36" fmla="*/ 27 w 58"/>
              <a:gd name="T37" fmla="*/ 26 h 49"/>
              <a:gd name="T38" fmla="*/ 32 w 58"/>
              <a:gd name="T39" fmla="*/ 26 h 49"/>
              <a:gd name="T40" fmla="*/ 32 w 58"/>
              <a:gd name="T41" fmla="*/ 32 h 49"/>
              <a:gd name="T42" fmla="*/ 58 w 58"/>
              <a:gd name="T43" fmla="*/ 32 h 49"/>
              <a:gd name="T44" fmla="*/ 57 w 58"/>
              <a:gd name="T45" fmla="*/ 15 h 49"/>
              <a:gd name="T46" fmla="*/ 52 w 58"/>
              <a:gd name="T47" fmla="*/ 9 h 49"/>
              <a:gd name="T48" fmla="*/ 42 w 58"/>
              <a:gd name="T49" fmla="*/ 9 h 49"/>
              <a:gd name="T50" fmla="*/ 39 w 58"/>
              <a:gd name="T51" fmla="*/ 3 h 49"/>
              <a:gd name="T52" fmla="*/ 36 w 58"/>
              <a:gd name="T53" fmla="*/ 0 h 49"/>
              <a:gd name="T54" fmla="*/ 23 w 58"/>
              <a:gd name="T55" fmla="*/ 0 h 49"/>
              <a:gd name="T56" fmla="*/ 19 w 58"/>
              <a:gd name="T57" fmla="*/ 3 h 49"/>
              <a:gd name="T58" fmla="*/ 16 w 58"/>
              <a:gd name="T59" fmla="*/ 9 h 49"/>
              <a:gd name="T60" fmla="*/ 7 w 58"/>
              <a:gd name="T61" fmla="*/ 9 h 49"/>
              <a:gd name="T62" fmla="*/ 1 w 58"/>
              <a:gd name="T63" fmla="*/ 15 h 49"/>
              <a:gd name="T64" fmla="*/ 0 w 58"/>
              <a:gd name="T65" fmla="*/ 32 h 49"/>
              <a:gd name="T66" fmla="*/ 27 w 58"/>
              <a:gd name="T67" fmla="*/ 32 h 49"/>
              <a:gd name="T68" fmla="*/ 27 w 58"/>
              <a:gd name="T69" fmla="*/ 26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8" h="49">
                <a:moveTo>
                  <a:pt x="32" y="41"/>
                </a:moveTo>
                <a:cubicBezTo>
                  <a:pt x="27" y="41"/>
                  <a:pt x="27" y="41"/>
                  <a:pt x="27" y="41"/>
                </a:cubicBezTo>
                <a:cubicBezTo>
                  <a:pt x="27" y="35"/>
                  <a:pt x="27" y="35"/>
                  <a:pt x="27" y="35"/>
                </a:cubicBezTo>
                <a:cubicBezTo>
                  <a:pt x="2" y="35"/>
                  <a:pt x="2" y="35"/>
                  <a:pt x="2" y="35"/>
                </a:cubicBezTo>
                <a:cubicBezTo>
                  <a:pt x="2" y="35"/>
                  <a:pt x="2" y="40"/>
                  <a:pt x="2" y="44"/>
                </a:cubicBezTo>
                <a:cubicBezTo>
                  <a:pt x="3" y="46"/>
                  <a:pt x="3" y="49"/>
                  <a:pt x="8" y="49"/>
                </a:cubicBezTo>
                <a:cubicBezTo>
                  <a:pt x="51" y="49"/>
                  <a:pt x="51" y="49"/>
                  <a:pt x="51" y="49"/>
                </a:cubicBezTo>
                <a:cubicBezTo>
                  <a:pt x="55" y="49"/>
                  <a:pt x="56" y="46"/>
                  <a:pt x="56" y="44"/>
                </a:cubicBezTo>
                <a:cubicBezTo>
                  <a:pt x="56" y="40"/>
                  <a:pt x="56" y="35"/>
                  <a:pt x="56" y="35"/>
                </a:cubicBezTo>
                <a:cubicBezTo>
                  <a:pt x="32" y="35"/>
                  <a:pt x="32" y="35"/>
                  <a:pt x="32" y="35"/>
                </a:cubicBezTo>
                <a:lnTo>
                  <a:pt x="32" y="41"/>
                </a:lnTo>
                <a:close/>
                <a:moveTo>
                  <a:pt x="22" y="6"/>
                </a:moveTo>
                <a:cubicBezTo>
                  <a:pt x="23" y="5"/>
                  <a:pt x="23" y="4"/>
                  <a:pt x="25" y="4"/>
                </a:cubicBezTo>
                <a:cubicBezTo>
                  <a:pt x="34" y="4"/>
                  <a:pt x="34" y="4"/>
                  <a:pt x="34" y="4"/>
                </a:cubicBezTo>
                <a:cubicBezTo>
                  <a:pt x="35" y="4"/>
                  <a:pt x="35" y="5"/>
                  <a:pt x="36" y="6"/>
                </a:cubicBezTo>
                <a:cubicBezTo>
                  <a:pt x="36" y="6"/>
                  <a:pt x="37" y="8"/>
                  <a:pt x="38" y="9"/>
                </a:cubicBezTo>
                <a:cubicBezTo>
                  <a:pt x="21" y="9"/>
                  <a:pt x="21" y="9"/>
                  <a:pt x="21" y="9"/>
                </a:cubicBezTo>
                <a:cubicBezTo>
                  <a:pt x="22" y="8"/>
                  <a:pt x="22" y="6"/>
                  <a:pt x="22" y="6"/>
                </a:cubicBezTo>
                <a:close/>
                <a:moveTo>
                  <a:pt x="27" y="26"/>
                </a:moveTo>
                <a:cubicBezTo>
                  <a:pt x="32" y="26"/>
                  <a:pt x="32" y="26"/>
                  <a:pt x="32" y="26"/>
                </a:cubicBezTo>
                <a:cubicBezTo>
                  <a:pt x="32" y="32"/>
                  <a:pt x="32" y="32"/>
                  <a:pt x="32" y="32"/>
                </a:cubicBezTo>
                <a:cubicBezTo>
                  <a:pt x="58" y="32"/>
                  <a:pt x="58" y="32"/>
                  <a:pt x="58" y="32"/>
                </a:cubicBezTo>
                <a:cubicBezTo>
                  <a:pt x="58" y="32"/>
                  <a:pt x="57" y="19"/>
                  <a:pt x="57" y="15"/>
                </a:cubicBezTo>
                <a:cubicBezTo>
                  <a:pt x="57" y="11"/>
                  <a:pt x="56" y="9"/>
                  <a:pt x="52" y="9"/>
                </a:cubicBezTo>
                <a:cubicBezTo>
                  <a:pt x="42" y="9"/>
                  <a:pt x="42" y="9"/>
                  <a:pt x="42" y="9"/>
                </a:cubicBezTo>
                <a:cubicBezTo>
                  <a:pt x="41" y="6"/>
                  <a:pt x="39" y="3"/>
                  <a:pt x="39" y="3"/>
                </a:cubicBezTo>
                <a:cubicBezTo>
                  <a:pt x="38" y="1"/>
                  <a:pt x="38" y="0"/>
                  <a:pt x="36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1" y="0"/>
                  <a:pt x="20" y="1"/>
                  <a:pt x="19" y="3"/>
                </a:cubicBezTo>
                <a:cubicBezTo>
                  <a:pt x="19" y="3"/>
                  <a:pt x="17" y="6"/>
                  <a:pt x="16" y="9"/>
                </a:cubicBezTo>
                <a:cubicBezTo>
                  <a:pt x="7" y="9"/>
                  <a:pt x="7" y="9"/>
                  <a:pt x="7" y="9"/>
                </a:cubicBezTo>
                <a:cubicBezTo>
                  <a:pt x="3" y="9"/>
                  <a:pt x="1" y="11"/>
                  <a:pt x="1" y="15"/>
                </a:cubicBezTo>
                <a:cubicBezTo>
                  <a:pt x="1" y="19"/>
                  <a:pt x="0" y="32"/>
                  <a:pt x="0" y="32"/>
                </a:cubicBezTo>
                <a:cubicBezTo>
                  <a:pt x="27" y="32"/>
                  <a:pt x="27" y="32"/>
                  <a:pt x="27" y="32"/>
                </a:cubicBezTo>
                <a:lnTo>
                  <a:pt x="27" y="26"/>
                </a:lnTo>
                <a:close/>
              </a:path>
            </a:pathLst>
          </a:custGeom>
          <a:solidFill>
            <a:srgbClr val="2F4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88" name="Metin kutusu 87"/>
          <p:cNvSpPr txBox="1"/>
          <p:nvPr/>
        </p:nvSpPr>
        <p:spPr>
          <a:xfrm>
            <a:off x="2284023" y="1322637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0</a:t>
            </a:r>
            <a:r>
              <a:rPr lang="az-Latn-AZ" sz="900" b="1" dirty="0">
                <a:solidFill>
                  <a:srgbClr val="2F4050"/>
                </a:solidFill>
              </a:rPr>
              <a:t>4</a:t>
            </a:r>
            <a:r>
              <a:rPr lang="tr-TR" sz="900" b="1" dirty="0">
                <a:solidFill>
                  <a:srgbClr val="2F4050"/>
                </a:solidFill>
              </a:rPr>
              <a:t>.20</a:t>
            </a:r>
            <a:r>
              <a:rPr lang="az-Latn-AZ" sz="900" b="1" dirty="0">
                <a:solidFill>
                  <a:srgbClr val="2F4050"/>
                </a:solidFill>
              </a:rPr>
              <a:t>22</a:t>
            </a:r>
            <a:r>
              <a:rPr lang="tr-TR" sz="900" b="1" dirty="0">
                <a:solidFill>
                  <a:srgbClr val="2F4050"/>
                </a:solidFill>
              </a:rPr>
              <a:t> – </a:t>
            </a:r>
            <a:r>
              <a:rPr lang="az-Latn-AZ" sz="900" b="1" dirty="0">
                <a:solidFill>
                  <a:srgbClr val="2F4050"/>
                </a:solidFill>
              </a:rPr>
              <a:t>12.2022</a:t>
            </a:r>
            <a:endParaRPr lang="tr-TR" sz="900" b="1" dirty="0">
              <a:solidFill>
                <a:srgbClr val="2F4050"/>
              </a:solidFill>
            </a:endParaRPr>
          </a:p>
        </p:txBody>
      </p:sp>
      <p:sp>
        <p:nvSpPr>
          <p:cNvPr id="89" name="Metin kutusu 88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3276141" y="1309720"/>
            <a:ext cx="358648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Academic Advisor - Higher Education Institute</a:t>
            </a:r>
            <a:endParaRPr lang="az-Latn-AZ" sz="1000" b="1" dirty="0"/>
          </a:p>
          <a:p>
            <a:r>
              <a:rPr lang="en-US" sz="900" dirty="0"/>
              <a:t>Azerbaijan Technical University</a:t>
            </a:r>
            <a:endParaRPr lang="tr-TR" sz="900" dirty="0"/>
          </a:p>
        </p:txBody>
      </p:sp>
      <p:sp>
        <p:nvSpPr>
          <p:cNvPr id="91" name="Metin kutusu 90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3283086" y="1742316"/>
            <a:ext cx="34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Preparation of service reports, draft orders and other documents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Organizational work</a:t>
            </a:r>
            <a:endParaRPr lang="tr-TR" sz="900" dirty="0"/>
          </a:p>
        </p:txBody>
      </p:sp>
      <p:cxnSp>
        <p:nvCxnSpPr>
          <p:cNvPr id="92" name="Düz Bağlayıcı 91"/>
          <p:cNvCxnSpPr>
            <a:cxnSpLocks/>
            <a:stCxn id="60" idx="4"/>
            <a:endCxn id="110" idx="4"/>
          </p:cNvCxnSpPr>
          <p:nvPr/>
        </p:nvCxnSpPr>
        <p:spPr>
          <a:xfrm>
            <a:off x="2223707" y="856621"/>
            <a:ext cx="7088" cy="2220428"/>
          </a:xfrm>
          <a:prstGeom prst="line">
            <a:avLst/>
          </a:prstGeom>
          <a:ln w="19050">
            <a:solidFill>
              <a:srgbClr val="2F42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Düz Bağlayıcı 92"/>
          <p:cNvCxnSpPr/>
          <p:nvPr/>
        </p:nvCxnSpPr>
        <p:spPr>
          <a:xfrm>
            <a:off x="343126" y="1828264"/>
            <a:ext cx="1610735" cy="140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Metin kutusu 94"/>
          <p:cNvSpPr txBox="1"/>
          <p:nvPr/>
        </p:nvSpPr>
        <p:spPr>
          <a:xfrm>
            <a:off x="261530" y="1544909"/>
            <a:ext cx="756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z-Latn-AZ" sz="1400" b="1" dirty="0">
                <a:solidFill>
                  <a:schemeClr val="bg1"/>
                </a:solidFill>
              </a:rPr>
              <a:t>Contact</a:t>
            </a:r>
            <a:endParaRPr lang="tr-TR" sz="1400" b="1" dirty="0">
              <a:solidFill>
                <a:schemeClr val="bg1"/>
              </a:solidFill>
            </a:endParaRPr>
          </a:p>
        </p:txBody>
      </p:sp>
      <p:cxnSp>
        <p:nvCxnSpPr>
          <p:cNvPr id="97" name="Düz Bağlayıcı 96"/>
          <p:cNvCxnSpPr>
            <a:cxnSpLocks/>
          </p:cNvCxnSpPr>
          <p:nvPr/>
        </p:nvCxnSpPr>
        <p:spPr>
          <a:xfrm>
            <a:off x="2416083" y="818739"/>
            <a:ext cx="4428875" cy="0"/>
          </a:xfrm>
          <a:prstGeom prst="line">
            <a:avLst/>
          </a:prstGeom>
          <a:ln w="28575">
            <a:solidFill>
              <a:srgbClr val="2F4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Metin kutusu 98"/>
          <p:cNvSpPr txBox="1"/>
          <p:nvPr/>
        </p:nvSpPr>
        <p:spPr>
          <a:xfrm>
            <a:off x="2358377" y="587096"/>
            <a:ext cx="110318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z-Latn-AZ" sz="900" b="1" dirty="0"/>
              <a:t>WORK EXPERIENCE</a:t>
            </a:r>
            <a:endParaRPr lang="tr-TR" sz="900" b="1" dirty="0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2170508" y="1381236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600"/>
          </a:p>
        </p:txBody>
      </p:sp>
      <p:sp>
        <p:nvSpPr>
          <p:cNvPr id="101" name="Metin kutusu 100"/>
          <p:cNvSpPr txBox="1"/>
          <p:nvPr/>
        </p:nvSpPr>
        <p:spPr>
          <a:xfrm>
            <a:off x="2265790" y="2034596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02</a:t>
            </a:r>
            <a:r>
              <a:rPr lang="az-Latn-AZ" sz="900" b="1" dirty="0">
                <a:solidFill>
                  <a:srgbClr val="2F4050"/>
                </a:solidFill>
              </a:rPr>
              <a:t>.</a:t>
            </a:r>
            <a:r>
              <a:rPr lang="tr-TR" sz="900" b="1" dirty="0">
                <a:solidFill>
                  <a:srgbClr val="2F4050"/>
                </a:solidFill>
              </a:rPr>
              <a:t>2019 –</a:t>
            </a:r>
            <a:r>
              <a:rPr lang="az-Latn-AZ" sz="900" b="1" dirty="0">
                <a:solidFill>
                  <a:srgbClr val="2F4050"/>
                </a:solidFill>
              </a:rPr>
              <a:t>  </a:t>
            </a:r>
            <a:r>
              <a:rPr lang="tr-TR" sz="900" b="1" dirty="0">
                <a:solidFill>
                  <a:srgbClr val="2F4050"/>
                </a:solidFill>
              </a:rPr>
              <a:t>06</a:t>
            </a:r>
            <a:r>
              <a:rPr lang="az-Latn-AZ" sz="900" b="1" dirty="0">
                <a:solidFill>
                  <a:srgbClr val="2F4050"/>
                </a:solidFill>
              </a:rPr>
              <a:t>.</a:t>
            </a:r>
            <a:r>
              <a:rPr lang="tr-TR" sz="900" b="1" dirty="0">
                <a:solidFill>
                  <a:srgbClr val="2F4050"/>
                </a:solidFill>
              </a:rPr>
              <a:t>2019</a:t>
            </a:r>
            <a:endParaRPr lang="ru-RU" sz="900" b="1" dirty="0">
              <a:solidFill>
                <a:srgbClr val="2F4050"/>
              </a:solidFill>
            </a:endParaRPr>
          </a:p>
        </p:txBody>
      </p:sp>
      <p:sp>
        <p:nvSpPr>
          <p:cNvPr id="102" name="Metin kutusu 101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3235049" y="2027869"/>
            <a:ext cx="34324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1000" b="1" dirty="0"/>
              <a:t>Industrial</a:t>
            </a:r>
            <a:r>
              <a:rPr lang="en-US" sz="1000" b="1" dirty="0"/>
              <a:t> experience - </a:t>
            </a:r>
            <a:r>
              <a:rPr lang="en-US" sz="1000" b="1" dirty="0" err="1"/>
              <a:t>Ministr</a:t>
            </a:r>
            <a:r>
              <a:rPr lang="az-Latn-AZ" sz="1000" b="1" dirty="0"/>
              <a:t>y</a:t>
            </a:r>
            <a:r>
              <a:rPr lang="en-US" sz="1000" b="1" dirty="0"/>
              <a:t> of Defense Industry </a:t>
            </a:r>
            <a:endParaRPr lang="az-Latn-AZ" sz="1000" b="1" dirty="0"/>
          </a:p>
          <a:p>
            <a:r>
              <a:rPr lang="en-US" sz="1000" b="1" dirty="0"/>
              <a:t>"</a:t>
            </a:r>
            <a:r>
              <a:rPr lang="tr-TR" sz="1000" b="1" dirty="0"/>
              <a:t> Radioquraşdırma</a:t>
            </a:r>
            <a:r>
              <a:rPr lang="en-US" sz="1000" b="1" dirty="0"/>
              <a:t>" LLC</a:t>
            </a:r>
            <a:endParaRPr lang="tr-TR" sz="1000" b="1" dirty="0"/>
          </a:p>
        </p:txBody>
      </p:sp>
      <p:sp>
        <p:nvSpPr>
          <p:cNvPr id="103" name="Metin kutusu 102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3295162" y="2318272"/>
            <a:ext cx="15228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900" dirty="0"/>
              <a:t>Baku, Azerbaijan</a:t>
            </a:r>
            <a:endParaRPr lang="en-US" sz="900" dirty="0"/>
          </a:p>
        </p:txBody>
      </p:sp>
      <p:sp>
        <p:nvSpPr>
          <p:cNvPr id="104" name="Metin kutusu 103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3283515" y="3208003"/>
            <a:ext cx="338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Manufacture of weapons and ammunition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Machining process on CNC machines</a:t>
            </a:r>
            <a:endParaRPr lang="ru-RU" sz="900" dirty="0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2170516" y="2117158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600"/>
          </a:p>
        </p:txBody>
      </p:sp>
      <p:sp>
        <p:nvSpPr>
          <p:cNvPr id="106" name="Metin kutusu 105"/>
          <p:cNvSpPr txBox="1"/>
          <p:nvPr/>
        </p:nvSpPr>
        <p:spPr>
          <a:xfrm>
            <a:off x="2284202" y="2913126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07</a:t>
            </a:r>
            <a:r>
              <a:rPr lang="az-Latn-AZ" sz="900" b="1" dirty="0">
                <a:solidFill>
                  <a:srgbClr val="2F4050"/>
                </a:solidFill>
              </a:rPr>
              <a:t>.</a:t>
            </a:r>
            <a:r>
              <a:rPr lang="tr-TR" sz="900" b="1" dirty="0">
                <a:solidFill>
                  <a:srgbClr val="2F4050"/>
                </a:solidFill>
              </a:rPr>
              <a:t>2017 – </a:t>
            </a:r>
            <a:r>
              <a:rPr lang="az-Latn-AZ" sz="900" b="1" dirty="0">
                <a:solidFill>
                  <a:srgbClr val="2F4050"/>
                </a:solidFill>
              </a:rPr>
              <a:t> </a:t>
            </a:r>
            <a:r>
              <a:rPr lang="tr-TR" sz="900" b="1" dirty="0">
                <a:solidFill>
                  <a:srgbClr val="2F4050"/>
                </a:solidFill>
              </a:rPr>
              <a:t>08</a:t>
            </a:r>
            <a:r>
              <a:rPr lang="az-Latn-AZ" sz="900" b="1" dirty="0">
                <a:solidFill>
                  <a:srgbClr val="2F4050"/>
                </a:solidFill>
              </a:rPr>
              <a:t>.</a:t>
            </a:r>
            <a:r>
              <a:rPr lang="tr-TR" sz="900" b="1" dirty="0">
                <a:solidFill>
                  <a:srgbClr val="2F4050"/>
                </a:solidFill>
              </a:rPr>
              <a:t>2017</a:t>
            </a:r>
            <a:endParaRPr lang="ru-RU" sz="900" b="1" dirty="0">
              <a:solidFill>
                <a:srgbClr val="2F4050"/>
              </a:solidFill>
            </a:endParaRPr>
          </a:p>
        </p:txBody>
      </p:sp>
      <p:sp>
        <p:nvSpPr>
          <p:cNvPr id="107" name="Metin kutusu 106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3234410" y="2890685"/>
            <a:ext cx="36235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CNC Operator - </a:t>
            </a:r>
            <a:r>
              <a:rPr lang="en-US" sz="1000" b="1" dirty="0" err="1"/>
              <a:t>Ministr</a:t>
            </a:r>
            <a:r>
              <a:rPr lang="az-Latn-AZ" sz="1000" b="1" dirty="0"/>
              <a:t>y</a:t>
            </a:r>
            <a:r>
              <a:rPr lang="en-US" sz="1000" b="1" dirty="0"/>
              <a:t> of Defense Industry / "</a:t>
            </a:r>
            <a:r>
              <a:rPr lang="az-Latn-AZ" sz="1000" b="1" dirty="0"/>
              <a:t>İQLİM</a:t>
            </a:r>
            <a:r>
              <a:rPr lang="en-US" sz="1000" b="1" dirty="0"/>
              <a:t> E</a:t>
            </a:r>
            <a:r>
              <a:rPr lang="az-Latn-AZ" sz="1000" b="1" dirty="0"/>
              <a:t>İ</a:t>
            </a:r>
            <a:r>
              <a:rPr lang="en-US" sz="1000" b="1" dirty="0"/>
              <a:t>M«</a:t>
            </a:r>
            <a:r>
              <a:rPr lang="az-Latn-AZ" sz="1000" b="1" dirty="0"/>
              <a:t> LLC</a:t>
            </a:r>
            <a:endParaRPr lang="tr-TR" sz="1000" b="1" dirty="0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2176795" y="2969049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600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2106915" y="3429712"/>
            <a:ext cx="288000" cy="288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33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600"/>
          </a:p>
        </p:txBody>
      </p:sp>
      <p:cxnSp>
        <p:nvCxnSpPr>
          <p:cNvPr id="113" name="Düz Bağlayıcı 112"/>
          <p:cNvCxnSpPr>
            <a:cxnSpLocks/>
            <a:stCxn id="111" idx="4"/>
            <a:endCxn id="121" idx="4"/>
          </p:cNvCxnSpPr>
          <p:nvPr/>
        </p:nvCxnSpPr>
        <p:spPr>
          <a:xfrm flipH="1">
            <a:off x="2247542" y="3717712"/>
            <a:ext cx="3373" cy="424228"/>
          </a:xfrm>
          <a:prstGeom prst="line">
            <a:avLst/>
          </a:prstGeom>
          <a:ln w="19050">
            <a:solidFill>
              <a:srgbClr val="2F42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Düz Bağlayıcı 113"/>
          <p:cNvCxnSpPr>
            <a:cxnSpLocks/>
          </p:cNvCxnSpPr>
          <p:nvPr/>
        </p:nvCxnSpPr>
        <p:spPr>
          <a:xfrm flipV="1">
            <a:off x="2441490" y="3655049"/>
            <a:ext cx="4411298" cy="2237"/>
          </a:xfrm>
          <a:prstGeom prst="line">
            <a:avLst/>
          </a:prstGeom>
          <a:ln w="28575">
            <a:solidFill>
              <a:srgbClr val="2F4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Metin kutusu 114"/>
          <p:cNvSpPr txBox="1"/>
          <p:nvPr/>
        </p:nvSpPr>
        <p:spPr>
          <a:xfrm>
            <a:off x="2383784" y="3431678"/>
            <a:ext cx="7617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z-Latn-AZ" sz="900" b="1" dirty="0"/>
              <a:t>EDUCATION</a:t>
            </a:r>
            <a:endParaRPr lang="tr-TR" sz="900" b="1" dirty="0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2195923" y="3738254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600"/>
          </a:p>
        </p:txBody>
      </p:sp>
      <p:sp>
        <p:nvSpPr>
          <p:cNvPr id="117" name="Metin kutusu 116"/>
          <p:cNvSpPr txBox="1"/>
          <p:nvPr/>
        </p:nvSpPr>
        <p:spPr>
          <a:xfrm>
            <a:off x="2307584" y="3670602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09</a:t>
            </a:r>
            <a:r>
              <a:rPr lang="az-Latn-AZ" sz="900" b="1" dirty="0">
                <a:solidFill>
                  <a:srgbClr val="2F4050"/>
                </a:solidFill>
              </a:rPr>
              <a:t>.</a:t>
            </a:r>
            <a:r>
              <a:rPr lang="tr-TR" sz="900" b="1" dirty="0">
                <a:solidFill>
                  <a:srgbClr val="2F4050"/>
                </a:solidFill>
              </a:rPr>
              <a:t>2021 –</a:t>
            </a:r>
            <a:r>
              <a:rPr lang="en-US" sz="900" b="1" dirty="0">
                <a:solidFill>
                  <a:srgbClr val="2F4050"/>
                </a:solidFill>
              </a:rPr>
              <a:t> 06.2023</a:t>
            </a:r>
            <a:endParaRPr lang="tr-TR" sz="900" b="1" dirty="0">
              <a:solidFill>
                <a:srgbClr val="2F4050"/>
              </a:solidFill>
            </a:endParaRPr>
          </a:p>
        </p:txBody>
      </p:sp>
      <p:sp>
        <p:nvSpPr>
          <p:cNvPr id="118" name="Metin kutusu 117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3314943" y="3648161"/>
            <a:ext cx="3437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Master's degree - Technology of explosives</a:t>
            </a:r>
          </a:p>
          <a:p>
            <a:r>
              <a:rPr lang="en-US" sz="900" dirty="0"/>
              <a:t>Azerbaijan Technical University</a:t>
            </a:r>
            <a:endParaRPr lang="tr-TR" sz="900" dirty="0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2193542" y="4033940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600"/>
          </a:p>
        </p:txBody>
      </p:sp>
      <p:sp>
        <p:nvSpPr>
          <p:cNvPr id="122" name="Metin kutusu 121"/>
          <p:cNvSpPr txBox="1"/>
          <p:nvPr/>
        </p:nvSpPr>
        <p:spPr>
          <a:xfrm>
            <a:off x="2320284" y="3966288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09.20</a:t>
            </a:r>
            <a:r>
              <a:rPr lang="az-Latn-AZ" sz="900" b="1" dirty="0">
                <a:solidFill>
                  <a:srgbClr val="2F4050"/>
                </a:solidFill>
              </a:rPr>
              <a:t>15</a:t>
            </a:r>
            <a:r>
              <a:rPr lang="tr-TR" sz="900" b="1" dirty="0">
                <a:solidFill>
                  <a:srgbClr val="2F4050"/>
                </a:solidFill>
              </a:rPr>
              <a:t> – </a:t>
            </a:r>
            <a:r>
              <a:rPr lang="az-Latn-AZ" sz="900" b="1" dirty="0">
                <a:solidFill>
                  <a:srgbClr val="2F4050"/>
                </a:solidFill>
              </a:rPr>
              <a:t>07</a:t>
            </a:r>
            <a:r>
              <a:rPr lang="tr-TR" sz="900" b="1" dirty="0">
                <a:solidFill>
                  <a:srgbClr val="2F4050"/>
                </a:solidFill>
              </a:rPr>
              <a:t>.2</a:t>
            </a:r>
            <a:r>
              <a:rPr lang="az-Latn-AZ" sz="900" b="1" dirty="0">
                <a:solidFill>
                  <a:srgbClr val="2F4050"/>
                </a:solidFill>
              </a:rPr>
              <a:t>019</a:t>
            </a:r>
            <a:endParaRPr lang="tr-TR" sz="900" b="1" dirty="0">
              <a:solidFill>
                <a:srgbClr val="2F4050"/>
              </a:solidFill>
            </a:endParaRPr>
          </a:p>
        </p:txBody>
      </p:sp>
      <p:sp>
        <p:nvSpPr>
          <p:cNvPr id="123" name="Metin kutusu 122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3314943" y="3953372"/>
            <a:ext cx="3179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Bachelor - Technology of pyrotechnics</a:t>
            </a:r>
          </a:p>
          <a:p>
            <a:r>
              <a:rPr lang="en-US" sz="900" dirty="0"/>
              <a:t>Azerbaijan Technical University</a:t>
            </a:r>
            <a:endParaRPr lang="tr-TR" sz="900" dirty="0"/>
          </a:p>
        </p:txBody>
      </p:sp>
      <p:sp>
        <p:nvSpPr>
          <p:cNvPr id="131" name="Metin kutusu 130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514552" y="2026394"/>
            <a:ext cx="13648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1000" dirty="0">
                <a:solidFill>
                  <a:schemeClr val="bg1">
                    <a:lumMod val="85000"/>
                  </a:schemeClr>
                </a:solidFill>
              </a:rPr>
              <a:t>Yasamal district, Baku, Azerbaijan</a:t>
            </a:r>
            <a:endParaRPr lang="en-US" sz="1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2" name="Metin kutusu 131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514552" y="2571815"/>
            <a:ext cx="14145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>
                <a:solidFill>
                  <a:schemeClr val="bg1">
                    <a:lumMod val="85000"/>
                  </a:schemeClr>
                </a:solidFill>
              </a:rPr>
              <a:t>05</a:t>
            </a:r>
            <a:r>
              <a:rPr lang="az-Latn-AZ" sz="1000" dirty="0">
                <a:solidFill>
                  <a:schemeClr val="bg1">
                    <a:lumMod val="85000"/>
                  </a:schemeClr>
                </a:solidFill>
              </a:rPr>
              <a:t>5</a:t>
            </a:r>
            <a:r>
              <a:rPr lang="tr-TR" sz="10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az-Latn-AZ" sz="1000" dirty="0">
                <a:solidFill>
                  <a:schemeClr val="bg1">
                    <a:lumMod val="85000"/>
                  </a:schemeClr>
                </a:solidFill>
              </a:rPr>
              <a:t>281</a:t>
            </a:r>
            <a:r>
              <a:rPr lang="tr-TR" sz="10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az-Latn-AZ" sz="1000" dirty="0">
                <a:solidFill>
                  <a:schemeClr val="bg1">
                    <a:lumMod val="85000"/>
                  </a:schemeClr>
                </a:solidFill>
              </a:rPr>
              <a:t>71</a:t>
            </a:r>
            <a:r>
              <a:rPr lang="tr-TR" sz="10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az-Latn-AZ" sz="1000" dirty="0">
                <a:solidFill>
                  <a:schemeClr val="bg1">
                    <a:lumMod val="85000"/>
                  </a:schemeClr>
                </a:solidFill>
              </a:rPr>
              <a:t>09</a:t>
            </a:r>
            <a:endParaRPr lang="en-US" sz="1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3" name="Metin kutusu 132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514553" y="2812287"/>
            <a:ext cx="13474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E-MAİL</a:t>
            </a:r>
            <a:endParaRPr lang="en-US" sz="1100" b="1" dirty="0">
              <a:solidFill>
                <a:schemeClr val="bg1"/>
              </a:solidFill>
            </a:endParaRPr>
          </a:p>
        </p:txBody>
      </p:sp>
      <p:cxnSp>
        <p:nvCxnSpPr>
          <p:cNvPr id="135" name="Düz Bağlayıcı 134"/>
          <p:cNvCxnSpPr/>
          <p:nvPr/>
        </p:nvCxnSpPr>
        <p:spPr>
          <a:xfrm>
            <a:off x="343126" y="3644748"/>
            <a:ext cx="1610735" cy="140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Metin kutusu 135"/>
          <p:cNvSpPr txBox="1"/>
          <p:nvPr/>
        </p:nvSpPr>
        <p:spPr>
          <a:xfrm>
            <a:off x="261530" y="3355043"/>
            <a:ext cx="17532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z-Latn-AZ" sz="1400" b="1" dirty="0">
                <a:solidFill>
                  <a:schemeClr val="bg1"/>
                </a:solidFill>
              </a:rPr>
              <a:t>Personal information</a:t>
            </a:r>
            <a:endParaRPr lang="tr-TR" sz="1400" b="1" dirty="0">
              <a:solidFill>
                <a:schemeClr val="bg1"/>
              </a:solidFill>
            </a:endParaRPr>
          </a:p>
        </p:txBody>
      </p:sp>
      <p:sp>
        <p:nvSpPr>
          <p:cNvPr id="137" name="Freeform 260"/>
          <p:cNvSpPr>
            <a:spLocks noChangeAspect="1" noEditPoints="1"/>
          </p:cNvSpPr>
          <p:nvPr/>
        </p:nvSpPr>
        <p:spPr bwMode="auto">
          <a:xfrm>
            <a:off x="329242" y="3730404"/>
            <a:ext cx="144000" cy="144000"/>
          </a:xfrm>
          <a:custGeom>
            <a:avLst/>
            <a:gdLst>
              <a:gd name="T0" fmla="*/ 0 w 185"/>
              <a:gd name="T1" fmla="*/ 92 h 185"/>
              <a:gd name="T2" fmla="*/ 123 w 185"/>
              <a:gd name="T3" fmla="*/ 65 h 185"/>
              <a:gd name="T4" fmla="*/ 133 w 185"/>
              <a:gd name="T5" fmla="*/ 59 h 185"/>
              <a:gd name="T6" fmla="*/ 146 w 185"/>
              <a:gd name="T7" fmla="*/ 56 h 185"/>
              <a:gd name="T8" fmla="*/ 143 w 185"/>
              <a:gd name="T9" fmla="*/ 51 h 185"/>
              <a:gd name="T10" fmla="*/ 134 w 185"/>
              <a:gd name="T11" fmla="*/ 43 h 185"/>
              <a:gd name="T12" fmla="*/ 128 w 185"/>
              <a:gd name="T13" fmla="*/ 43 h 185"/>
              <a:gd name="T14" fmla="*/ 123 w 185"/>
              <a:gd name="T15" fmla="*/ 39 h 185"/>
              <a:gd name="T16" fmla="*/ 111 w 185"/>
              <a:gd name="T17" fmla="*/ 35 h 185"/>
              <a:gd name="T18" fmla="*/ 113 w 185"/>
              <a:gd name="T19" fmla="*/ 47 h 185"/>
              <a:gd name="T20" fmla="*/ 108 w 185"/>
              <a:gd name="T21" fmla="*/ 57 h 185"/>
              <a:gd name="T22" fmla="*/ 99 w 185"/>
              <a:gd name="T23" fmla="*/ 50 h 185"/>
              <a:gd name="T24" fmla="*/ 85 w 185"/>
              <a:gd name="T25" fmla="*/ 43 h 185"/>
              <a:gd name="T26" fmla="*/ 89 w 185"/>
              <a:gd name="T27" fmla="*/ 33 h 185"/>
              <a:gd name="T28" fmla="*/ 102 w 185"/>
              <a:gd name="T29" fmla="*/ 28 h 185"/>
              <a:gd name="T30" fmla="*/ 100 w 185"/>
              <a:gd name="T31" fmla="*/ 23 h 185"/>
              <a:gd name="T32" fmla="*/ 91 w 185"/>
              <a:gd name="T33" fmla="*/ 24 h 185"/>
              <a:gd name="T34" fmla="*/ 81 w 185"/>
              <a:gd name="T35" fmla="*/ 18 h 185"/>
              <a:gd name="T36" fmla="*/ 82 w 185"/>
              <a:gd name="T37" fmla="*/ 25 h 185"/>
              <a:gd name="T38" fmla="*/ 76 w 185"/>
              <a:gd name="T39" fmla="*/ 25 h 185"/>
              <a:gd name="T40" fmla="*/ 68 w 185"/>
              <a:gd name="T41" fmla="*/ 19 h 185"/>
              <a:gd name="T42" fmla="*/ 61 w 185"/>
              <a:gd name="T43" fmla="*/ 23 h 185"/>
              <a:gd name="T44" fmla="*/ 69 w 185"/>
              <a:gd name="T45" fmla="*/ 24 h 185"/>
              <a:gd name="T46" fmla="*/ 63 w 185"/>
              <a:gd name="T47" fmla="*/ 28 h 185"/>
              <a:gd name="T48" fmla="*/ 27 w 185"/>
              <a:gd name="T49" fmla="*/ 51 h 185"/>
              <a:gd name="T50" fmla="*/ 32 w 185"/>
              <a:gd name="T51" fmla="*/ 57 h 185"/>
              <a:gd name="T52" fmla="*/ 38 w 185"/>
              <a:gd name="T53" fmla="*/ 65 h 185"/>
              <a:gd name="T54" fmla="*/ 36 w 185"/>
              <a:gd name="T55" fmla="*/ 76 h 185"/>
              <a:gd name="T56" fmla="*/ 43 w 185"/>
              <a:gd name="T57" fmla="*/ 89 h 185"/>
              <a:gd name="T58" fmla="*/ 52 w 185"/>
              <a:gd name="T59" fmla="*/ 103 h 185"/>
              <a:gd name="T60" fmla="*/ 57 w 185"/>
              <a:gd name="T61" fmla="*/ 109 h 185"/>
              <a:gd name="T62" fmla="*/ 51 w 185"/>
              <a:gd name="T63" fmla="*/ 95 h 185"/>
              <a:gd name="T64" fmla="*/ 61 w 185"/>
              <a:gd name="T65" fmla="*/ 108 h 185"/>
              <a:gd name="T66" fmla="*/ 73 w 185"/>
              <a:gd name="T67" fmla="*/ 122 h 185"/>
              <a:gd name="T68" fmla="*/ 89 w 185"/>
              <a:gd name="T69" fmla="*/ 129 h 185"/>
              <a:gd name="T70" fmla="*/ 103 w 185"/>
              <a:gd name="T71" fmla="*/ 140 h 185"/>
              <a:gd name="T72" fmla="*/ 108 w 185"/>
              <a:gd name="T73" fmla="*/ 138 h 185"/>
              <a:gd name="T74" fmla="*/ 102 w 185"/>
              <a:gd name="T75" fmla="*/ 129 h 185"/>
              <a:gd name="T76" fmla="*/ 95 w 185"/>
              <a:gd name="T77" fmla="*/ 126 h 185"/>
              <a:gd name="T78" fmla="*/ 94 w 185"/>
              <a:gd name="T79" fmla="*/ 115 h 185"/>
              <a:gd name="T80" fmla="*/ 83 w 185"/>
              <a:gd name="T81" fmla="*/ 120 h 185"/>
              <a:gd name="T82" fmla="*/ 81 w 185"/>
              <a:gd name="T83" fmla="*/ 101 h 185"/>
              <a:gd name="T84" fmla="*/ 89 w 185"/>
              <a:gd name="T85" fmla="*/ 99 h 185"/>
              <a:gd name="T86" fmla="*/ 95 w 185"/>
              <a:gd name="T87" fmla="*/ 97 h 185"/>
              <a:gd name="T88" fmla="*/ 103 w 185"/>
              <a:gd name="T89" fmla="*/ 101 h 185"/>
              <a:gd name="T90" fmla="*/ 107 w 185"/>
              <a:gd name="T91" fmla="*/ 99 h 185"/>
              <a:gd name="T92" fmla="*/ 113 w 185"/>
              <a:gd name="T93" fmla="*/ 86 h 185"/>
              <a:gd name="T94" fmla="*/ 112 w 185"/>
              <a:gd name="T95" fmla="*/ 82 h 185"/>
              <a:gd name="T96" fmla="*/ 121 w 185"/>
              <a:gd name="T97" fmla="*/ 75 h 185"/>
              <a:gd name="T98" fmla="*/ 128 w 185"/>
              <a:gd name="T99" fmla="*/ 69 h 185"/>
              <a:gd name="T100" fmla="*/ 132 w 185"/>
              <a:gd name="T101" fmla="*/ 63 h 185"/>
              <a:gd name="T102" fmla="*/ 123 w 185"/>
              <a:gd name="T103" fmla="*/ 65 h 185"/>
              <a:gd name="T104" fmla="*/ 142 w 185"/>
              <a:gd name="T105" fmla="*/ 143 h 185"/>
              <a:gd name="T106" fmla="*/ 131 w 185"/>
              <a:gd name="T107" fmla="*/ 138 h 185"/>
              <a:gd name="T108" fmla="*/ 121 w 185"/>
              <a:gd name="T109" fmla="*/ 138 h 185"/>
              <a:gd name="T110" fmla="*/ 114 w 185"/>
              <a:gd name="T111" fmla="*/ 137 h 185"/>
              <a:gd name="T112" fmla="*/ 111 w 185"/>
              <a:gd name="T113" fmla="*/ 147 h 185"/>
              <a:gd name="T114" fmla="*/ 108 w 185"/>
              <a:gd name="T115" fmla="*/ 161 h 185"/>
              <a:gd name="T116" fmla="*/ 148 w 185"/>
              <a:gd name="T117" fmla="*/ 145 h 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85" h="185">
                <a:moveTo>
                  <a:pt x="185" y="92"/>
                </a:moveTo>
                <a:cubicBezTo>
                  <a:pt x="185" y="143"/>
                  <a:pt x="144" y="185"/>
                  <a:pt x="93" y="185"/>
                </a:cubicBezTo>
                <a:cubicBezTo>
                  <a:pt x="42" y="185"/>
                  <a:pt x="0" y="143"/>
                  <a:pt x="0" y="92"/>
                </a:cubicBezTo>
                <a:cubicBezTo>
                  <a:pt x="0" y="41"/>
                  <a:pt x="42" y="0"/>
                  <a:pt x="93" y="0"/>
                </a:cubicBezTo>
                <a:cubicBezTo>
                  <a:pt x="144" y="0"/>
                  <a:pt x="185" y="41"/>
                  <a:pt x="185" y="92"/>
                </a:cubicBezTo>
                <a:close/>
                <a:moveTo>
                  <a:pt x="123" y="65"/>
                </a:moveTo>
                <a:cubicBezTo>
                  <a:pt x="123" y="65"/>
                  <a:pt x="124" y="63"/>
                  <a:pt x="124" y="62"/>
                </a:cubicBezTo>
                <a:cubicBezTo>
                  <a:pt x="125" y="61"/>
                  <a:pt x="126" y="61"/>
                  <a:pt x="127" y="60"/>
                </a:cubicBezTo>
                <a:cubicBezTo>
                  <a:pt x="129" y="59"/>
                  <a:pt x="131" y="59"/>
                  <a:pt x="133" y="59"/>
                </a:cubicBezTo>
                <a:cubicBezTo>
                  <a:pt x="135" y="58"/>
                  <a:pt x="138" y="58"/>
                  <a:pt x="139" y="60"/>
                </a:cubicBezTo>
                <a:cubicBezTo>
                  <a:pt x="142" y="57"/>
                  <a:pt x="142" y="57"/>
                  <a:pt x="142" y="57"/>
                </a:cubicBezTo>
                <a:cubicBezTo>
                  <a:pt x="143" y="57"/>
                  <a:pt x="145" y="57"/>
                  <a:pt x="146" y="56"/>
                </a:cubicBezTo>
                <a:cubicBezTo>
                  <a:pt x="146" y="55"/>
                  <a:pt x="146" y="53"/>
                  <a:pt x="146" y="53"/>
                </a:cubicBezTo>
                <a:cubicBezTo>
                  <a:pt x="144" y="53"/>
                  <a:pt x="143" y="51"/>
                  <a:pt x="143" y="50"/>
                </a:cubicBezTo>
                <a:cubicBezTo>
                  <a:pt x="143" y="50"/>
                  <a:pt x="143" y="50"/>
                  <a:pt x="143" y="51"/>
                </a:cubicBezTo>
                <a:cubicBezTo>
                  <a:pt x="143" y="49"/>
                  <a:pt x="140" y="50"/>
                  <a:pt x="140" y="50"/>
                </a:cubicBezTo>
                <a:cubicBezTo>
                  <a:pt x="137" y="49"/>
                  <a:pt x="137" y="47"/>
                  <a:pt x="136" y="45"/>
                </a:cubicBezTo>
                <a:cubicBezTo>
                  <a:pt x="136" y="44"/>
                  <a:pt x="135" y="44"/>
                  <a:pt x="134" y="43"/>
                </a:cubicBezTo>
                <a:cubicBezTo>
                  <a:pt x="134" y="42"/>
                  <a:pt x="133" y="40"/>
                  <a:pt x="132" y="40"/>
                </a:cubicBezTo>
                <a:cubicBezTo>
                  <a:pt x="132" y="40"/>
                  <a:pt x="130" y="43"/>
                  <a:pt x="130" y="43"/>
                </a:cubicBezTo>
                <a:cubicBezTo>
                  <a:pt x="129" y="42"/>
                  <a:pt x="128" y="43"/>
                  <a:pt x="128" y="43"/>
                </a:cubicBezTo>
                <a:cubicBezTo>
                  <a:pt x="127" y="44"/>
                  <a:pt x="126" y="44"/>
                  <a:pt x="126" y="44"/>
                </a:cubicBezTo>
                <a:cubicBezTo>
                  <a:pt x="128" y="43"/>
                  <a:pt x="125" y="42"/>
                  <a:pt x="123" y="42"/>
                </a:cubicBezTo>
                <a:cubicBezTo>
                  <a:pt x="125" y="42"/>
                  <a:pt x="124" y="40"/>
                  <a:pt x="123" y="39"/>
                </a:cubicBezTo>
                <a:cubicBezTo>
                  <a:pt x="124" y="39"/>
                  <a:pt x="124" y="39"/>
                  <a:pt x="124" y="39"/>
                </a:cubicBezTo>
                <a:cubicBezTo>
                  <a:pt x="124" y="38"/>
                  <a:pt x="120" y="37"/>
                  <a:pt x="119" y="36"/>
                </a:cubicBezTo>
                <a:cubicBezTo>
                  <a:pt x="118" y="36"/>
                  <a:pt x="112" y="35"/>
                  <a:pt x="111" y="35"/>
                </a:cubicBezTo>
                <a:cubicBezTo>
                  <a:pt x="110" y="36"/>
                  <a:pt x="112" y="39"/>
                  <a:pt x="112" y="40"/>
                </a:cubicBezTo>
                <a:cubicBezTo>
                  <a:pt x="112" y="41"/>
                  <a:pt x="110" y="42"/>
                  <a:pt x="110" y="43"/>
                </a:cubicBezTo>
                <a:cubicBezTo>
                  <a:pt x="110" y="45"/>
                  <a:pt x="114" y="44"/>
                  <a:pt x="113" y="47"/>
                </a:cubicBezTo>
                <a:cubicBezTo>
                  <a:pt x="112" y="49"/>
                  <a:pt x="110" y="49"/>
                  <a:pt x="109" y="51"/>
                </a:cubicBezTo>
                <a:cubicBezTo>
                  <a:pt x="108" y="52"/>
                  <a:pt x="109" y="54"/>
                  <a:pt x="110" y="55"/>
                </a:cubicBezTo>
                <a:cubicBezTo>
                  <a:pt x="111" y="55"/>
                  <a:pt x="109" y="57"/>
                  <a:pt x="108" y="57"/>
                </a:cubicBezTo>
                <a:cubicBezTo>
                  <a:pt x="106" y="58"/>
                  <a:pt x="105" y="55"/>
                  <a:pt x="104" y="53"/>
                </a:cubicBezTo>
                <a:cubicBezTo>
                  <a:pt x="104" y="52"/>
                  <a:pt x="104" y="50"/>
                  <a:pt x="102" y="49"/>
                </a:cubicBezTo>
                <a:cubicBezTo>
                  <a:pt x="101" y="49"/>
                  <a:pt x="99" y="49"/>
                  <a:pt x="99" y="50"/>
                </a:cubicBezTo>
                <a:cubicBezTo>
                  <a:pt x="98" y="48"/>
                  <a:pt x="95" y="47"/>
                  <a:pt x="94" y="46"/>
                </a:cubicBezTo>
                <a:cubicBezTo>
                  <a:pt x="91" y="46"/>
                  <a:pt x="89" y="46"/>
                  <a:pt x="87" y="46"/>
                </a:cubicBezTo>
                <a:cubicBezTo>
                  <a:pt x="88" y="46"/>
                  <a:pt x="87" y="42"/>
                  <a:pt x="85" y="43"/>
                </a:cubicBezTo>
                <a:cubicBezTo>
                  <a:pt x="85" y="42"/>
                  <a:pt x="85" y="40"/>
                  <a:pt x="85" y="39"/>
                </a:cubicBezTo>
                <a:cubicBezTo>
                  <a:pt x="85" y="38"/>
                  <a:pt x="86" y="37"/>
                  <a:pt x="87" y="36"/>
                </a:cubicBezTo>
                <a:cubicBezTo>
                  <a:pt x="87" y="36"/>
                  <a:pt x="89" y="33"/>
                  <a:pt x="89" y="33"/>
                </a:cubicBezTo>
                <a:cubicBezTo>
                  <a:pt x="91" y="33"/>
                  <a:pt x="93" y="33"/>
                  <a:pt x="95" y="32"/>
                </a:cubicBezTo>
                <a:cubicBezTo>
                  <a:pt x="96" y="30"/>
                  <a:pt x="96" y="29"/>
                  <a:pt x="97" y="27"/>
                </a:cubicBezTo>
                <a:cubicBezTo>
                  <a:pt x="99" y="26"/>
                  <a:pt x="101" y="28"/>
                  <a:pt x="102" y="28"/>
                </a:cubicBezTo>
                <a:cubicBezTo>
                  <a:pt x="105" y="28"/>
                  <a:pt x="105" y="26"/>
                  <a:pt x="103" y="24"/>
                </a:cubicBezTo>
                <a:cubicBezTo>
                  <a:pt x="105" y="24"/>
                  <a:pt x="104" y="22"/>
                  <a:pt x="103" y="21"/>
                </a:cubicBezTo>
                <a:cubicBezTo>
                  <a:pt x="102" y="21"/>
                  <a:pt x="98" y="22"/>
                  <a:pt x="100" y="23"/>
                </a:cubicBezTo>
                <a:cubicBezTo>
                  <a:pt x="99" y="23"/>
                  <a:pt x="96" y="29"/>
                  <a:pt x="95" y="26"/>
                </a:cubicBezTo>
                <a:cubicBezTo>
                  <a:pt x="94" y="25"/>
                  <a:pt x="94" y="22"/>
                  <a:pt x="93" y="22"/>
                </a:cubicBezTo>
                <a:cubicBezTo>
                  <a:pt x="92" y="22"/>
                  <a:pt x="91" y="23"/>
                  <a:pt x="91" y="24"/>
                </a:cubicBezTo>
                <a:cubicBezTo>
                  <a:pt x="92" y="23"/>
                  <a:pt x="88" y="21"/>
                  <a:pt x="87" y="21"/>
                </a:cubicBezTo>
                <a:cubicBezTo>
                  <a:pt x="89" y="20"/>
                  <a:pt x="87" y="19"/>
                  <a:pt x="86" y="18"/>
                </a:cubicBezTo>
                <a:cubicBezTo>
                  <a:pt x="85" y="17"/>
                  <a:pt x="82" y="17"/>
                  <a:pt x="81" y="18"/>
                </a:cubicBezTo>
                <a:cubicBezTo>
                  <a:pt x="79" y="21"/>
                  <a:pt x="83" y="21"/>
                  <a:pt x="85" y="22"/>
                </a:cubicBezTo>
                <a:cubicBezTo>
                  <a:pt x="85" y="22"/>
                  <a:pt x="86" y="23"/>
                  <a:pt x="86" y="23"/>
                </a:cubicBezTo>
                <a:cubicBezTo>
                  <a:pt x="85" y="24"/>
                  <a:pt x="83" y="24"/>
                  <a:pt x="82" y="25"/>
                </a:cubicBezTo>
                <a:cubicBezTo>
                  <a:pt x="82" y="26"/>
                  <a:pt x="83" y="27"/>
                  <a:pt x="82" y="28"/>
                </a:cubicBezTo>
                <a:cubicBezTo>
                  <a:pt x="81" y="27"/>
                  <a:pt x="81" y="25"/>
                  <a:pt x="80" y="24"/>
                </a:cubicBezTo>
                <a:cubicBezTo>
                  <a:pt x="81" y="26"/>
                  <a:pt x="76" y="25"/>
                  <a:pt x="76" y="25"/>
                </a:cubicBezTo>
                <a:cubicBezTo>
                  <a:pt x="74" y="25"/>
                  <a:pt x="71" y="26"/>
                  <a:pt x="70" y="24"/>
                </a:cubicBezTo>
                <a:cubicBezTo>
                  <a:pt x="70" y="24"/>
                  <a:pt x="70" y="21"/>
                  <a:pt x="71" y="22"/>
                </a:cubicBezTo>
                <a:cubicBezTo>
                  <a:pt x="69" y="21"/>
                  <a:pt x="69" y="20"/>
                  <a:pt x="68" y="19"/>
                </a:cubicBezTo>
                <a:cubicBezTo>
                  <a:pt x="64" y="21"/>
                  <a:pt x="60" y="22"/>
                  <a:pt x="57" y="24"/>
                </a:cubicBezTo>
                <a:cubicBezTo>
                  <a:pt x="57" y="24"/>
                  <a:pt x="58" y="24"/>
                  <a:pt x="58" y="24"/>
                </a:cubicBezTo>
                <a:cubicBezTo>
                  <a:pt x="59" y="24"/>
                  <a:pt x="60" y="23"/>
                  <a:pt x="61" y="23"/>
                </a:cubicBezTo>
                <a:cubicBezTo>
                  <a:pt x="62" y="22"/>
                  <a:pt x="65" y="21"/>
                  <a:pt x="66" y="22"/>
                </a:cubicBezTo>
                <a:cubicBezTo>
                  <a:pt x="67" y="21"/>
                  <a:pt x="67" y="21"/>
                  <a:pt x="67" y="21"/>
                </a:cubicBezTo>
                <a:cubicBezTo>
                  <a:pt x="67" y="22"/>
                  <a:pt x="68" y="23"/>
                  <a:pt x="69" y="24"/>
                </a:cubicBezTo>
                <a:cubicBezTo>
                  <a:pt x="68" y="24"/>
                  <a:pt x="66" y="24"/>
                  <a:pt x="65" y="24"/>
                </a:cubicBezTo>
                <a:cubicBezTo>
                  <a:pt x="65" y="24"/>
                  <a:pt x="63" y="25"/>
                  <a:pt x="63" y="26"/>
                </a:cubicBezTo>
                <a:cubicBezTo>
                  <a:pt x="63" y="26"/>
                  <a:pt x="64" y="27"/>
                  <a:pt x="63" y="28"/>
                </a:cubicBezTo>
                <a:cubicBezTo>
                  <a:pt x="62" y="27"/>
                  <a:pt x="61" y="25"/>
                  <a:pt x="58" y="25"/>
                </a:cubicBezTo>
                <a:cubicBezTo>
                  <a:pt x="57" y="25"/>
                  <a:pt x="56" y="25"/>
                  <a:pt x="56" y="25"/>
                </a:cubicBezTo>
                <a:cubicBezTo>
                  <a:pt x="44" y="31"/>
                  <a:pt x="34" y="40"/>
                  <a:pt x="27" y="51"/>
                </a:cubicBezTo>
                <a:cubicBezTo>
                  <a:pt x="28" y="52"/>
                  <a:pt x="28" y="52"/>
                  <a:pt x="29" y="52"/>
                </a:cubicBezTo>
                <a:cubicBezTo>
                  <a:pt x="30" y="53"/>
                  <a:pt x="29" y="56"/>
                  <a:pt x="31" y="54"/>
                </a:cubicBezTo>
                <a:cubicBezTo>
                  <a:pt x="32" y="55"/>
                  <a:pt x="32" y="56"/>
                  <a:pt x="32" y="57"/>
                </a:cubicBezTo>
                <a:cubicBezTo>
                  <a:pt x="37" y="60"/>
                  <a:pt x="37" y="60"/>
                  <a:pt x="37" y="60"/>
                </a:cubicBezTo>
                <a:cubicBezTo>
                  <a:pt x="38" y="61"/>
                  <a:pt x="39" y="62"/>
                  <a:pt x="39" y="63"/>
                </a:cubicBezTo>
                <a:cubicBezTo>
                  <a:pt x="40" y="63"/>
                  <a:pt x="39" y="64"/>
                  <a:pt x="38" y="65"/>
                </a:cubicBezTo>
                <a:cubicBezTo>
                  <a:pt x="38" y="65"/>
                  <a:pt x="36" y="63"/>
                  <a:pt x="36" y="63"/>
                </a:cubicBezTo>
                <a:cubicBezTo>
                  <a:pt x="36" y="64"/>
                  <a:pt x="36" y="67"/>
                  <a:pt x="37" y="67"/>
                </a:cubicBezTo>
                <a:cubicBezTo>
                  <a:pt x="35" y="67"/>
                  <a:pt x="36" y="74"/>
                  <a:pt x="36" y="76"/>
                </a:cubicBezTo>
                <a:cubicBezTo>
                  <a:pt x="36" y="76"/>
                  <a:pt x="36" y="76"/>
                  <a:pt x="36" y="76"/>
                </a:cubicBezTo>
                <a:cubicBezTo>
                  <a:pt x="36" y="77"/>
                  <a:pt x="37" y="83"/>
                  <a:pt x="39" y="83"/>
                </a:cubicBezTo>
                <a:cubicBezTo>
                  <a:pt x="38" y="83"/>
                  <a:pt x="42" y="88"/>
                  <a:pt x="43" y="89"/>
                </a:cubicBezTo>
                <a:cubicBezTo>
                  <a:pt x="44" y="90"/>
                  <a:pt x="46" y="91"/>
                  <a:pt x="47" y="92"/>
                </a:cubicBezTo>
                <a:cubicBezTo>
                  <a:pt x="48" y="94"/>
                  <a:pt x="48" y="96"/>
                  <a:pt x="50" y="98"/>
                </a:cubicBezTo>
                <a:cubicBezTo>
                  <a:pt x="50" y="99"/>
                  <a:pt x="53" y="101"/>
                  <a:pt x="52" y="103"/>
                </a:cubicBezTo>
                <a:cubicBezTo>
                  <a:pt x="52" y="103"/>
                  <a:pt x="52" y="103"/>
                  <a:pt x="52" y="103"/>
                </a:cubicBezTo>
                <a:cubicBezTo>
                  <a:pt x="52" y="105"/>
                  <a:pt x="55" y="105"/>
                  <a:pt x="56" y="106"/>
                </a:cubicBezTo>
                <a:cubicBezTo>
                  <a:pt x="56" y="107"/>
                  <a:pt x="56" y="110"/>
                  <a:pt x="57" y="109"/>
                </a:cubicBezTo>
                <a:cubicBezTo>
                  <a:pt x="57" y="106"/>
                  <a:pt x="56" y="104"/>
                  <a:pt x="54" y="102"/>
                </a:cubicBezTo>
                <a:cubicBezTo>
                  <a:pt x="53" y="100"/>
                  <a:pt x="53" y="99"/>
                  <a:pt x="52" y="98"/>
                </a:cubicBezTo>
                <a:cubicBezTo>
                  <a:pt x="52" y="97"/>
                  <a:pt x="51" y="96"/>
                  <a:pt x="51" y="95"/>
                </a:cubicBezTo>
                <a:cubicBezTo>
                  <a:pt x="51" y="95"/>
                  <a:pt x="54" y="96"/>
                  <a:pt x="54" y="96"/>
                </a:cubicBezTo>
                <a:cubicBezTo>
                  <a:pt x="53" y="98"/>
                  <a:pt x="58" y="103"/>
                  <a:pt x="59" y="104"/>
                </a:cubicBezTo>
                <a:cubicBezTo>
                  <a:pt x="59" y="105"/>
                  <a:pt x="62" y="108"/>
                  <a:pt x="61" y="108"/>
                </a:cubicBezTo>
                <a:cubicBezTo>
                  <a:pt x="62" y="108"/>
                  <a:pt x="64" y="111"/>
                  <a:pt x="65" y="112"/>
                </a:cubicBezTo>
                <a:cubicBezTo>
                  <a:pt x="66" y="114"/>
                  <a:pt x="66" y="116"/>
                  <a:pt x="67" y="118"/>
                </a:cubicBezTo>
                <a:cubicBezTo>
                  <a:pt x="67" y="120"/>
                  <a:pt x="71" y="121"/>
                  <a:pt x="73" y="122"/>
                </a:cubicBezTo>
                <a:cubicBezTo>
                  <a:pt x="74" y="123"/>
                  <a:pt x="76" y="124"/>
                  <a:pt x="78" y="125"/>
                </a:cubicBezTo>
                <a:cubicBezTo>
                  <a:pt x="80" y="126"/>
                  <a:pt x="81" y="125"/>
                  <a:pt x="83" y="125"/>
                </a:cubicBezTo>
                <a:cubicBezTo>
                  <a:pt x="86" y="124"/>
                  <a:pt x="86" y="128"/>
                  <a:pt x="89" y="129"/>
                </a:cubicBezTo>
                <a:cubicBezTo>
                  <a:pt x="90" y="130"/>
                  <a:pt x="94" y="131"/>
                  <a:pt x="95" y="130"/>
                </a:cubicBezTo>
                <a:cubicBezTo>
                  <a:pt x="95" y="131"/>
                  <a:pt x="98" y="136"/>
                  <a:pt x="98" y="136"/>
                </a:cubicBezTo>
                <a:cubicBezTo>
                  <a:pt x="99" y="137"/>
                  <a:pt x="101" y="138"/>
                  <a:pt x="103" y="140"/>
                </a:cubicBezTo>
                <a:cubicBezTo>
                  <a:pt x="103" y="139"/>
                  <a:pt x="103" y="139"/>
                  <a:pt x="103" y="138"/>
                </a:cubicBezTo>
                <a:cubicBezTo>
                  <a:pt x="103" y="140"/>
                  <a:pt x="105" y="142"/>
                  <a:pt x="106" y="142"/>
                </a:cubicBezTo>
                <a:cubicBezTo>
                  <a:pt x="108" y="142"/>
                  <a:pt x="108" y="139"/>
                  <a:pt x="108" y="138"/>
                </a:cubicBezTo>
                <a:cubicBezTo>
                  <a:pt x="106" y="139"/>
                  <a:pt x="104" y="138"/>
                  <a:pt x="102" y="136"/>
                </a:cubicBezTo>
                <a:cubicBezTo>
                  <a:pt x="102" y="135"/>
                  <a:pt x="100" y="132"/>
                  <a:pt x="102" y="132"/>
                </a:cubicBezTo>
                <a:cubicBezTo>
                  <a:pt x="104" y="132"/>
                  <a:pt x="102" y="130"/>
                  <a:pt x="102" y="129"/>
                </a:cubicBezTo>
                <a:cubicBezTo>
                  <a:pt x="102" y="127"/>
                  <a:pt x="100" y="126"/>
                  <a:pt x="99" y="124"/>
                </a:cubicBezTo>
                <a:cubicBezTo>
                  <a:pt x="99" y="126"/>
                  <a:pt x="96" y="125"/>
                  <a:pt x="96" y="124"/>
                </a:cubicBezTo>
                <a:cubicBezTo>
                  <a:pt x="96" y="125"/>
                  <a:pt x="95" y="125"/>
                  <a:pt x="95" y="126"/>
                </a:cubicBezTo>
                <a:cubicBezTo>
                  <a:pt x="95" y="126"/>
                  <a:pt x="94" y="126"/>
                  <a:pt x="93" y="126"/>
                </a:cubicBezTo>
                <a:cubicBezTo>
                  <a:pt x="94" y="124"/>
                  <a:pt x="94" y="122"/>
                  <a:pt x="94" y="121"/>
                </a:cubicBezTo>
                <a:cubicBezTo>
                  <a:pt x="95" y="119"/>
                  <a:pt x="99" y="114"/>
                  <a:pt x="94" y="115"/>
                </a:cubicBezTo>
                <a:cubicBezTo>
                  <a:pt x="92" y="115"/>
                  <a:pt x="91" y="115"/>
                  <a:pt x="90" y="117"/>
                </a:cubicBezTo>
                <a:cubicBezTo>
                  <a:pt x="90" y="119"/>
                  <a:pt x="90" y="120"/>
                  <a:pt x="88" y="121"/>
                </a:cubicBezTo>
                <a:cubicBezTo>
                  <a:pt x="87" y="121"/>
                  <a:pt x="84" y="121"/>
                  <a:pt x="83" y="120"/>
                </a:cubicBezTo>
                <a:cubicBezTo>
                  <a:pt x="80" y="119"/>
                  <a:pt x="79" y="115"/>
                  <a:pt x="79" y="112"/>
                </a:cubicBezTo>
                <a:cubicBezTo>
                  <a:pt x="79" y="109"/>
                  <a:pt x="80" y="106"/>
                  <a:pt x="79" y="103"/>
                </a:cubicBezTo>
                <a:cubicBezTo>
                  <a:pt x="79" y="102"/>
                  <a:pt x="80" y="101"/>
                  <a:pt x="81" y="101"/>
                </a:cubicBezTo>
                <a:cubicBezTo>
                  <a:pt x="82" y="100"/>
                  <a:pt x="83" y="101"/>
                  <a:pt x="83" y="100"/>
                </a:cubicBezTo>
                <a:cubicBezTo>
                  <a:pt x="82" y="99"/>
                  <a:pt x="82" y="99"/>
                  <a:pt x="82" y="99"/>
                </a:cubicBezTo>
                <a:cubicBezTo>
                  <a:pt x="84" y="100"/>
                  <a:pt x="87" y="98"/>
                  <a:pt x="89" y="99"/>
                </a:cubicBezTo>
                <a:cubicBezTo>
                  <a:pt x="90" y="100"/>
                  <a:pt x="91" y="100"/>
                  <a:pt x="91" y="99"/>
                </a:cubicBezTo>
                <a:cubicBezTo>
                  <a:pt x="92" y="98"/>
                  <a:pt x="91" y="97"/>
                  <a:pt x="91" y="96"/>
                </a:cubicBezTo>
                <a:cubicBezTo>
                  <a:pt x="91" y="98"/>
                  <a:pt x="93" y="98"/>
                  <a:pt x="95" y="97"/>
                </a:cubicBezTo>
                <a:cubicBezTo>
                  <a:pt x="95" y="98"/>
                  <a:pt x="97" y="97"/>
                  <a:pt x="98" y="98"/>
                </a:cubicBezTo>
                <a:cubicBezTo>
                  <a:pt x="100" y="99"/>
                  <a:pt x="100" y="100"/>
                  <a:pt x="102" y="99"/>
                </a:cubicBezTo>
                <a:cubicBezTo>
                  <a:pt x="103" y="100"/>
                  <a:pt x="103" y="100"/>
                  <a:pt x="103" y="101"/>
                </a:cubicBezTo>
                <a:cubicBezTo>
                  <a:pt x="103" y="103"/>
                  <a:pt x="104" y="106"/>
                  <a:pt x="105" y="107"/>
                </a:cubicBezTo>
                <a:cubicBezTo>
                  <a:pt x="108" y="108"/>
                  <a:pt x="107" y="104"/>
                  <a:pt x="107" y="103"/>
                </a:cubicBezTo>
                <a:cubicBezTo>
                  <a:pt x="107" y="99"/>
                  <a:pt x="107" y="99"/>
                  <a:pt x="107" y="99"/>
                </a:cubicBezTo>
                <a:cubicBezTo>
                  <a:pt x="103" y="98"/>
                  <a:pt x="104" y="95"/>
                  <a:pt x="107" y="93"/>
                </a:cubicBezTo>
                <a:cubicBezTo>
                  <a:pt x="107" y="92"/>
                  <a:pt x="110" y="91"/>
                  <a:pt x="111" y="90"/>
                </a:cubicBezTo>
                <a:cubicBezTo>
                  <a:pt x="112" y="90"/>
                  <a:pt x="113" y="88"/>
                  <a:pt x="113" y="86"/>
                </a:cubicBezTo>
                <a:cubicBezTo>
                  <a:pt x="113" y="86"/>
                  <a:pt x="114" y="86"/>
                  <a:pt x="114" y="85"/>
                </a:cubicBezTo>
                <a:cubicBezTo>
                  <a:pt x="114" y="85"/>
                  <a:pt x="112" y="84"/>
                  <a:pt x="112" y="84"/>
                </a:cubicBezTo>
                <a:cubicBezTo>
                  <a:pt x="113" y="83"/>
                  <a:pt x="113" y="83"/>
                  <a:pt x="112" y="82"/>
                </a:cubicBezTo>
                <a:cubicBezTo>
                  <a:pt x="113" y="81"/>
                  <a:pt x="113" y="80"/>
                  <a:pt x="114" y="80"/>
                </a:cubicBezTo>
                <a:cubicBezTo>
                  <a:pt x="115" y="81"/>
                  <a:pt x="118" y="79"/>
                  <a:pt x="117" y="78"/>
                </a:cubicBezTo>
                <a:cubicBezTo>
                  <a:pt x="118" y="76"/>
                  <a:pt x="121" y="77"/>
                  <a:pt x="121" y="75"/>
                </a:cubicBezTo>
                <a:cubicBezTo>
                  <a:pt x="123" y="76"/>
                  <a:pt x="122" y="74"/>
                  <a:pt x="123" y="72"/>
                </a:cubicBezTo>
                <a:cubicBezTo>
                  <a:pt x="124" y="71"/>
                  <a:pt x="125" y="71"/>
                  <a:pt x="126" y="71"/>
                </a:cubicBezTo>
                <a:cubicBezTo>
                  <a:pt x="126" y="71"/>
                  <a:pt x="129" y="69"/>
                  <a:pt x="128" y="69"/>
                </a:cubicBezTo>
                <a:cubicBezTo>
                  <a:pt x="130" y="69"/>
                  <a:pt x="134" y="67"/>
                  <a:pt x="131" y="65"/>
                </a:cubicBezTo>
                <a:cubicBezTo>
                  <a:pt x="132" y="64"/>
                  <a:pt x="130" y="64"/>
                  <a:pt x="129" y="63"/>
                </a:cubicBezTo>
                <a:cubicBezTo>
                  <a:pt x="130" y="63"/>
                  <a:pt x="131" y="64"/>
                  <a:pt x="132" y="63"/>
                </a:cubicBezTo>
                <a:cubicBezTo>
                  <a:pt x="133" y="62"/>
                  <a:pt x="132" y="61"/>
                  <a:pt x="131" y="61"/>
                </a:cubicBezTo>
                <a:cubicBezTo>
                  <a:pt x="129" y="61"/>
                  <a:pt x="127" y="62"/>
                  <a:pt x="126" y="63"/>
                </a:cubicBezTo>
                <a:cubicBezTo>
                  <a:pt x="125" y="63"/>
                  <a:pt x="124" y="65"/>
                  <a:pt x="123" y="65"/>
                </a:cubicBezTo>
                <a:close/>
                <a:moveTo>
                  <a:pt x="148" y="145"/>
                </a:moveTo>
                <a:cubicBezTo>
                  <a:pt x="148" y="145"/>
                  <a:pt x="146" y="145"/>
                  <a:pt x="145" y="144"/>
                </a:cubicBezTo>
                <a:cubicBezTo>
                  <a:pt x="144" y="144"/>
                  <a:pt x="144" y="144"/>
                  <a:pt x="142" y="143"/>
                </a:cubicBezTo>
                <a:cubicBezTo>
                  <a:pt x="143" y="141"/>
                  <a:pt x="140" y="140"/>
                  <a:pt x="138" y="139"/>
                </a:cubicBezTo>
                <a:cubicBezTo>
                  <a:pt x="137" y="138"/>
                  <a:pt x="136" y="136"/>
                  <a:pt x="133" y="137"/>
                </a:cubicBezTo>
                <a:cubicBezTo>
                  <a:pt x="133" y="137"/>
                  <a:pt x="131" y="138"/>
                  <a:pt x="131" y="138"/>
                </a:cubicBezTo>
                <a:cubicBezTo>
                  <a:pt x="130" y="137"/>
                  <a:pt x="129" y="136"/>
                  <a:pt x="127" y="136"/>
                </a:cubicBezTo>
                <a:cubicBezTo>
                  <a:pt x="125" y="135"/>
                  <a:pt x="124" y="133"/>
                  <a:pt x="122" y="135"/>
                </a:cubicBezTo>
                <a:cubicBezTo>
                  <a:pt x="121" y="136"/>
                  <a:pt x="121" y="137"/>
                  <a:pt x="121" y="138"/>
                </a:cubicBezTo>
                <a:cubicBezTo>
                  <a:pt x="119" y="137"/>
                  <a:pt x="122" y="135"/>
                  <a:pt x="121" y="134"/>
                </a:cubicBezTo>
                <a:cubicBezTo>
                  <a:pt x="120" y="132"/>
                  <a:pt x="117" y="135"/>
                  <a:pt x="116" y="136"/>
                </a:cubicBezTo>
                <a:cubicBezTo>
                  <a:pt x="115" y="136"/>
                  <a:pt x="114" y="137"/>
                  <a:pt x="114" y="137"/>
                </a:cubicBezTo>
                <a:cubicBezTo>
                  <a:pt x="113" y="138"/>
                  <a:pt x="113" y="139"/>
                  <a:pt x="113" y="140"/>
                </a:cubicBezTo>
                <a:cubicBezTo>
                  <a:pt x="112" y="139"/>
                  <a:pt x="110" y="139"/>
                  <a:pt x="110" y="139"/>
                </a:cubicBezTo>
                <a:cubicBezTo>
                  <a:pt x="110" y="141"/>
                  <a:pt x="110" y="144"/>
                  <a:pt x="111" y="147"/>
                </a:cubicBezTo>
                <a:cubicBezTo>
                  <a:pt x="111" y="149"/>
                  <a:pt x="111" y="152"/>
                  <a:pt x="110" y="153"/>
                </a:cubicBezTo>
                <a:cubicBezTo>
                  <a:pt x="108" y="154"/>
                  <a:pt x="106" y="156"/>
                  <a:pt x="106" y="158"/>
                </a:cubicBezTo>
                <a:cubicBezTo>
                  <a:pt x="106" y="159"/>
                  <a:pt x="106" y="161"/>
                  <a:pt x="108" y="161"/>
                </a:cubicBezTo>
                <a:cubicBezTo>
                  <a:pt x="108" y="163"/>
                  <a:pt x="106" y="164"/>
                  <a:pt x="106" y="166"/>
                </a:cubicBezTo>
                <a:cubicBezTo>
                  <a:pt x="106" y="166"/>
                  <a:pt x="106" y="167"/>
                  <a:pt x="106" y="168"/>
                </a:cubicBezTo>
                <a:cubicBezTo>
                  <a:pt x="123" y="165"/>
                  <a:pt x="137" y="157"/>
                  <a:pt x="148" y="14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Metin kutusu 137">
            <a:extLst>
              <a:ext uri="{FF2B5EF4-FFF2-40B4-BE49-F238E27FC236}">
                <a16:creationId xmlns:a16="http://schemas.microsoft.com/office/drawing/2014/main" id="{81CF0C27-29A2-444D-95B9-4CC62890CFA5}"/>
              </a:ext>
            </a:extLst>
          </p:cNvPr>
          <p:cNvSpPr txBox="1"/>
          <p:nvPr/>
        </p:nvSpPr>
        <p:spPr>
          <a:xfrm>
            <a:off x="514553" y="3851544"/>
            <a:ext cx="15089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700">
                <a:solidFill>
                  <a:schemeClr val="bg1"/>
                </a:solidFill>
              </a:defRPr>
            </a:lvl1pPr>
          </a:lstStyle>
          <a:p>
            <a:r>
              <a:rPr lang="az-Latn-AZ" sz="1000" dirty="0">
                <a:solidFill>
                  <a:schemeClr val="bg1">
                    <a:lumMod val="85000"/>
                  </a:schemeClr>
                </a:solidFill>
              </a:rPr>
              <a:t>Sheki - Azerbaijan</a:t>
            </a:r>
            <a:endParaRPr lang="en-US" sz="1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9" name="Metin kutusu 138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514553" y="3685994"/>
            <a:ext cx="13474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BIRTHPLACE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43" name="Freeform 116"/>
          <p:cNvSpPr>
            <a:spLocks noChangeAspect="1" noEditPoints="1"/>
          </p:cNvSpPr>
          <p:nvPr/>
        </p:nvSpPr>
        <p:spPr bwMode="auto">
          <a:xfrm>
            <a:off x="346540" y="4085032"/>
            <a:ext cx="122400" cy="137315"/>
          </a:xfrm>
          <a:custGeom>
            <a:avLst/>
            <a:gdLst>
              <a:gd name="T0" fmla="*/ 430 w 525"/>
              <a:gd name="T1" fmla="*/ 53 h 591"/>
              <a:gd name="T2" fmla="*/ 402 w 525"/>
              <a:gd name="T3" fmla="*/ 0 h 591"/>
              <a:gd name="T4" fmla="*/ 373 w 525"/>
              <a:gd name="T5" fmla="*/ 53 h 591"/>
              <a:gd name="T6" fmla="*/ 151 w 525"/>
              <a:gd name="T7" fmla="*/ 29 h 591"/>
              <a:gd name="T8" fmla="*/ 93 w 525"/>
              <a:gd name="T9" fmla="*/ 29 h 591"/>
              <a:gd name="T10" fmla="*/ 7 w 525"/>
              <a:gd name="T11" fmla="*/ 53 h 591"/>
              <a:gd name="T12" fmla="*/ 0 w 525"/>
              <a:gd name="T13" fmla="*/ 584 h 591"/>
              <a:gd name="T14" fmla="*/ 518 w 525"/>
              <a:gd name="T15" fmla="*/ 591 h 591"/>
              <a:gd name="T16" fmla="*/ 525 w 525"/>
              <a:gd name="T17" fmla="*/ 60 h 591"/>
              <a:gd name="T18" fmla="*/ 387 w 525"/>
              <a:gd name="T19" fmla="*/ 29 h 591"/>
              <a:gd name="T20" fmla="*/ 416 w 525"/>
              <a:gd name="T21" fmla="*/ 29 h 591"/>
              <a:gd name="T22" fmla="*/ 402 w 525"/>
              <a:gd name="T23" fmla="*/ 107 h 591"/>
              <a:gd name="T24" fmla="*/ 387 w 525"/>
              <a:gd name="T25" fmla="*/ 29 h 591"/>
              <a:gd name="T26" fmla="*/ 122 w 525"/>
              <a:gd name="T27" fmla="*/ 14 h 591"/>
              <a:gd name="T28" fmla="*/ 137 w 525"/>
              <a:gd name="T29" fmla="*/ 92 h 591"/>
              <a:gd name="T30" fmla="*/ 107 w 525"/>
              <a:gd name="T31" fmla="*/ 92 h 591"/>
              <a:gd name="T32" fmla="*/ 511 w 525"/>
              <a:gd name="T33" fmla="*/ 577 h 591"/>
              <a:gd name="T34" fmla="*/ 14 w 525"/>
              <a:gd name="T35" fmla="*/ 177 h 591"/>
              <a:gd name="T36" fmla="*/ 511 w 525"/>
              <a:gd name="T37" fmla="*/ 577 h 591"/>
              <a:gd name="T38" fmla="*/ 14 w 525"/>
              <a:gd name="T39" fmla="*/ 163 h 591"/>
              <a:gd name="T40" fmla="*/ 93 w 525"/>
              <a:gd name="T41" fmla="*/ 67 h 591"/>
              <a:gd name="T42" fmla="*/ 122 w 525"/>
              <a:gd name="T43" fmla="*/ 121 h 591"/>
              <a:gd name="T44" fmla="*/ 151 w 525"/>
              <a:gd name="T45" fmla="*/ 67 h 591"/>
              <a:gd name="T46" fmla="*/ 373 w 525"/>
              <a:gd name="T47" fmla="*/ 92 h 591"/>
              <a:gd name="T48" fmla="*/ 430 w 525"/>
              <a:gd name="T49" fmla="*/ 92 h 591"/>
              <a:gd name="T50" fmla="*/ 511 w 525"/>
              <a:gd name="T51" fmla="*/ 67 h 591"/>
              <a:gd name="T52" fmla="*/ 62 w 525"/>
              <a:gd name="T53" fmla="*/ 521 h 591"/>
              <a:gd name="T54" fmla="*/ 469 w 525"/>
              <a:gd name="T55" fmla="*/ 514 h 591"/>
              <a:gd name="T56" fmla="*/ 462 w 525"/>
              <a:gd name="T57" fmla="*/ 234 h 591"/>
              <a:gd name="T58" fmla="*/ 55 w 525"/>
              <a:gd name="T59" fmla="*/ 241 h 591"/>
              <a:gd name="T60" fmla="*/ 62 w 525"/>
              <a:gd name="T61" fmla="*/ 521 h 591"/>
              <a:gd name="T62" fmla="*/ 455 w 525"/>
              <a:gd name="T63" fmla="*/ 248 h 591"/>
              <a:gd name="T64" fmla="*/ 366 w 525"/>
              <a:gd name="T65" fmla="*/ 325 h 591"/>
              <a:gd name="T66" fmla="*/ 366 w 525"/>
              <a:gd name="T67" fmla="*/ 339 h 591"/>
              <a:gd name="T68" fmla="*/ 455 w 525"/>
              <a:gd name="T69" fmla="*/ 414 h 591"/>
              <a:gd name="T70" fmla="*/ 366 w 525"/>
              <a:gd name="T71" fmla="*/ 339 h 591"/>
              <a:gd name="T72" fmla="*/ 455 w 525"/>
              <a:gd name="T73" fmla="*/ 428 h 591"/>
              <a:gd name="T74" fmla="*/ 366 w 525"/>
              <a:gd name="T75" fmla="*/ 507 h 591"/>
              <a:gd name="T76" fmla="*/ 266 w 525"/>
              <a:gd name="T77" fmla="*/ 248 h 591"/>
              <a:gd name="T78" fmla="*/ 352 w 525"/>
              <a:gd name="T79" fmla="*/ 325 h 591"/>
              <a:gd name="T80" fmla="*/ 266 w 525"/>
              <a:gd name="T81" fmla="*/ 248 h 591"/>
              <a:gd name="T82" fmla="*/ 352 w 525"/>
              <a:gd name="T83" fmla="*/ 339 h 591"/>
              <a:gd name="T84" fmla="*/ 266 w 525"/>
              <a:gd name="T85" fmla="*/ 414 h 591"/>
              <a:gd name="T86" fmla="*/ 266 w 525"/>
              <a:gd name="T87" fmla="*/ 428 h 591"/>
              <a:gd name="T88" fmla="*/ 352 w 525"/>
              <a:gd name="T89" fmla="*/ 507 h 591"/>
              <a:gd name="T90" fmla="*/ 266 w 525"/>
              <a:gd name="T91" fmla="*/ 428 h 591"/>
              <a:gd name="T92" fmla="*/ 252 w 525"/>
              <a:gd name="T93" fmla="*/ 248 h 591"/>
              <a:gd name="T94" fmla="*/ 165 w 525"/>
              <a:gd name="T95" fmla="*/ 325 h 591"/>
              <a:gd name="T96" fmla="*/ 165 w 525"/>
              <a:gd name="T97" fmla="*/ 339 h 591"/>
              <a:gd name="T98" fmla="*/ 252 w 525"/>
              <a:gd name="T99" fmla="*/ 414 h 591"/>
              <a:gd name="T100" fmla="*/ 165 w 525"/>
              <a:gd name="T101" fmla="*/ 339 h 591"/>
              <a:gd name="T102" fmla="*/ 252 w 525"/>
              <a:gd name="T103" fmla="*/ 428 h 591"/>
              <a:gd name="T104" fmla="*/ 165 w 525"/>
              <a:gd name="T105" fmla="*/ 507 h 591"/>
              <a:gd name="T106" fmla="*/ 69 w 525"/>
              <a:gd name="T107" fmla="*/ 248 h 591"/>
              <a:gd name="T108" fmla="*/ 151 w 525"/>
              <a:gd name="T109" fmla="*/ 325 h 591"/>
              <a:gd name="T110" fmla="*/ 69 w 525"/>
              <a:gd name="T111" fmla="*/ 248 h 591"/>
              <a:gd name="T112" fmla="*/ 151 w 525"/>
              <a:gd name="T113" fmla="*/ 339 h 591"/>
              <a:gd name="T114" fmla="*/ 69 w 525"/>
              <a:gd name="T115" fmla="*/ 414 h 591"/>
              <a:gd name="T116" fmla="*/ 69 w 525"/>
              <a:gd name="T117" fmla="*/ 428 h 591"/>
              <a:gd name="T118" fmla="*/ 151 w 525"/>
              <a:gd name="T119" fmla="*/ 507 h 591"/>
              <a:gd name="T120" fmla="*/ 69 w 525"/>
              <a:gd name="T121" fmla="*/ 428 h 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525" h="591">
                <a:moveTo>
                  <a:pt x="518" y="53"/>
                </a:moveTo>
                <a:cubicBezTo>
                  <a:pt x="430" y="53"/>
                  <a:pt x="430" y="53"/>
                  <a:pt x="430" y="53"/>
                </a:cubicBezTo>
                <a:cubicBezTo>
                  <a:pt x="430" y="29"/>
                  <a:pt x="430" y="29"/>
                  <a:pt x="430" y="29"/>
                </a:cubicBezTo>
                <a:cubicBezTo>
                  <a:pt x="430" y="13"/>
                  <a:pt x="417" y="0"/>
                  <a:pt x="402" y="0"/>
                </a:cubicBezTo>
                <a:cubicBezTo>
                  <a:pt x="386" y="0"/>
                  <a:pt x="373" y="13"/>
                  <a:pt x="373" y="29"/>
                </a:cubicBezTo>
                <a:cubicBezTo>
                  <a:pt x="373" y="53"/>
                  <a:pt x="373" y="53"/>
                  <a:pt x="373" y="53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151" y="29"/>
                  <a:pt x="151" y="29"/>
                  <a:pt x="151" y="29"/>
                </a:cubicBezTo>
                <a:cubicBezTo>
                  <a:pt x="151" y="13"/>
                  <a:pt x="138" y="0"/>
                  <a:pt x="122" y="0"/>
                </a:cubicBezTo>
                <a:cubicBezTo>
                  <a:pt x="106" y="0"/>
                  <a:pt x="93" y="13"/>
                  <a:pt x="93" y="29"/>
                </a:cubicBezTo>
                <a:cubicBezTo>
                  <a:pt x="93" y="53"/>
                  <a:pt x="93" y="53"/>
                  <a:pt x="93" y="53"/>
                </a:cubicBezTo>
                <a:cubicBezTo>
                  <a:pt x="7" y="53"/>
                  <a:pt x="7" y="53"/>
                  <a:pt x="7" y="53"/>
                </a:cubicBezTo>
                <a:cubicBezTo>
                  <a:pt x="3" y="53"/>
                  <a:pt x="0" y="56"/>
                  <a:pt x="0" y="60"/>
                </a:cubicBezTo>
                <a:cubicBezTo>
                  <a:pt x="0" y="584"/>
                  <a:pt x="0" y="584"/>
                  <a:pt x="0" y="584"/>
                </a:cubicBezTo>
                <a:cubicBezTo>
                  <a:pt x="0" y="588"/>
                  <a:pt x="3" y="591"/>
                  <a:pt x="7" y="591"/>
                </a:cubicBezTo>
                <a:cubicBezTo>
                  <a:pt x="518" y="591"/>
                  <a:pt x="518" y="591"/>
                  <a:pt x="518" y="591"/>
                </a:cubicBezTo>
                <a:cubicBezTo>
                  <a:pt x="521" y="591"/>
                  <a:pt x="525" y="588"/>
                  <a:pt x="525" y="584"/>
                </a:cubicBezTo>
                <a:cubicBezTo>
                  <a:pt x="525" y="60"/>
                  <a:pt x="525" y="60"/>
                  <a:pt x="525" y="60"/>
                </a:cubicBezTo>
                <a:cubicBezTo>
                  <a:pt x="525" y="56"/>
                  <a:pt x="521" y="53"/>
                  <a:pt x="518" y="53"/>
                </a:cubicBezTo>
                <a:close/>
                <a:moveTo>
                  <a:pt x="387" y="29"/>
                </a:moveTo>
                <a:cubicBezTo>
                  <a:pt x="387" y="21"/>
                  <a:pt x="393" y="14"/>
                  <a:pt x="402" y="14"/>
                </a:cubicBezTo>
                <a:cubicBezTo>
                  <a:pt x="410" y="14"/>
                  <a:pt x="416" y="21"/>
                  <a:pt x="416" y="29"/>
                </a:cubicBezTo>
                <a:cubicBezTo>
                  <a:pt x="416" y="92"/>
                  <a:pt x="416" y="92"/>
                  <a:pt x="416" y="92"/>
                </a:cubicBezTo>
                <a:cubicBezTo>
                  <a:pt x="416" y="100"/>
                  <a:pt x="410" y="107"/>
                  <a:pt x="402" y="107"/>
                </a:cubicBezTo>
                <a:cubicBezTo>
                  <a:pt x="393" y="107"/>
                  <a:pt x="387" y="100"/>
                  <a:pt x="387" y="92"/>
                </a:cubicBezTo>
                <a:lnTo>
                  <a:pt x="387" y="29"/>
                </a:lnTo>
                <a:close/>
                <a:moveTo>
                  <a:pt x="107" y="29"/>
                </a:moveTo>
                <a:cubicBezTo>
                  <a:pt x="107" y="21"/>
                  <a:pt x="114" y="14"/>
                  <a:pt x="122" y="14"/>
                </a:cubicBezTo>
                <a:cubicBezTo>
                  <a:pt x="130" y="14"/>
                  <a:pt x="137" y="21"/>
                  <a:pt x="137" y="29"/>
                </a:cubicBezTo>
                <a:cubicBezTo>
                  <a:pt x="137" y="92"/>
                  <a:pt x="137" y="92"/>
                  <a:pt x="137" y="92"/>
                </a:cubicBezTo>
                <a:cubicBezTo>
                  <a:pt x="137" y="100"/>
                  <a:pt x="130" y="107"/>
                  <a:pt x="122" y="107"/>
                </a:cubicBezTo>
                <a:cubicBezTo>
                  <a:pt x="114" y="107"/>
                  <a:pt x="107" y="100"/>
                  <a:pt x="107" y="92"/>
                </a:cubicBezTo>
                <a:lnTo>
                  <a:pt x="107" y="29"/>
                </a:lnTo>
                <a:close/>
                <a:moveTo>
                  <a:pt x="511" y="577"/>
                </a:moveTo>
                <a:cubicBezTo>
                  <a:pt x="14" y="577"/>
                  <a:pt x="14" y="577"/>
                  <a:pt x="14" y="577"/>
                </a:cubicBezTo>
                <a:cubicBezTo>
                  <a:pt x="14" y="177"/>
                  <a:pt x="14" y="177"/>
                  <a:pt x="14" y="177"/>
                </a:cubicBezTo>
                <a:cubicBezTo>
                  <a:pt x="511" y="177"/>
                  <a:pt x="511" y="177"/>
                  <a:pt x="511" y="177"/>
                </a:cubicBezTo>
                <a:lnTo>
                  <a:pt x="511" y="577"/>
                </a:lnTo>
                <a:close/>
                <a:moveTo>
                  <a:pt x="511" y="163"/>
                </a:moveTo>
                <a:cubicBezTo>
                  <a:pt x="14" y="163"/>
                  <a:pt x="14" y="163"/>
                  <a:pt x="14" y="163"/>
                </a:cubicBezTo>
                <a:cubicBezTo>
                  <a:pt x="14" y="67"/>
                  <a:pt x="14" y="67"/>
                  <a:pt x="14" y="67"/>
                </a:cubicBezTo>
                <a:cubicBezTo>
                  <a:pt x="93" y="67"/>
                  <a:pt x="93" y="67"/>
                  <a:pt x="93" y="67"/>
                </a:cubicBezTo>
                <a:cubicBezTo>
                  <a:pt x="93" y="92"/>
                  <a:pt x="93" y="92"/>
                  <a:pt x="93" y="92"/>
                </a:cubicBezTo>
                <a:cubicBezTo>
                  <a:pt x="93" y="108"/>
                  <a:pt x="106" y="121"/>
                  <a:pt x="122" y="121"/>
                </a:cubicBezTo>
                <a:cubicBezTo>
                  <a:pt x="138" y="121"/>
                  <a:pt x="151" y="108"/>
                  <a:pt x="151" y="92"/>
                </a:cubicBezTo>
                <a:cubicBezTo>
                  <a:pt x="151" y="67"/>
                  <a:pt x="151" y="67"/>
                  <a:pt x="151" y="67"/>
                </a:cubicBezTo>
                <a:cubicBezTo>
                  <a:pt x="373" y="67"/>
                  <a:pt x="373" y="67"/>
                  <a:pt x="373" y="67"/>
                </a:cubicBezTo>
                <a:cubicBezTo>
                  <a:pt x="373" y="92"/>
                  <a:pt x="373" y="92"/>
                  <a:pt x="373" y="92"/>
                </a:cubicBezTo>
                <a:cubicBezTo>
                  <a:pt x="373" y="108"/>
                  <a:pt x="386" y="121"/>
                  <a:pt x="402" y="121"/>
                </a:cubicBezTo>
                <a:cubicBezTo>
                  <a:pt x="417" y="121"/>
                  <a:pt x="430" y="108"/>
                  <a:pt x="430" y="92"/>
                </a:cubicBezTo>
                <a:cubicBezTo>
                  <a:pt x="430" y="67"/>
                  <a:pt x="430" y="67"/>
                  <a:pt x="430" y="67"/>
                </a:cubicBezTo>
                <a:cubicBezTo>
                  <a:pt x="511" y="67"/>
                  <a:pt x="511" y="67"/>
                  <a:pt x="511" y="67"/>
                </a:cubicBezTo>
                <a:lnTo>
                  <a:pt x="511" y="163"/>
                </a:lnTo>
                <a:close/>
                <a:moveTo>
                  <a:pt x="62" y="521"/>
                </a:moveTo>
                <a:cubicBezTo>
                  <a:pt x="462" y="521"/>
                  <a:pt x="462" y="521"/>
                  <a:pt x="462" y="521"/>
                </a:cubicBezTo>
                <a:cubicBezTo>
                  <a:pt x="466" y="521"/>
                  <a:pt x="469" y="518"/>
                  <a:pt x="469" y="514"/>
                </a:cubicBezTo>
                <a:cubicBezTo>
                  <a:pt x="469" y="241"/>
                  <a:pt x="469" y="241"/>
                  <a:pt x="469" y="241"/>
                </a:cubicBezTo>
                <a:cubicBezTo>
                  <a:pt x="469" y="237"/>
                  <a:pt x="466" y="234"/>
                  <a:pt x="462" y="234"/>
                </a:cubicBezTo>
                <a:cubicBezTo>
                  <a:pt x="62" y="234"/>
                  <a:pt x="62" y="234"/>
                  <a:pt x="62" y="234"/>
                </a:cubicBezTo>
                <a:cubicBezTo>
                  <a:pt x="58" y="234"/>
                  <a:pt x="55" y="237"/>
                  <a:pt x="55" y="241"/>
                </a:cubicBezTo>
                <a:cubicBezTo>
                  <a:pt x="55" y="514"/>
                  <a:pt x="55" y="514"/>
                  <a:pt x="55" y="514"/>
                </a:cubicBezTo>
                <a:cubicBezTo>
                  <a:pt x="55" y="518"/>
                  <a:pt x="58" y="521"/>
                  <a:pt x="62" y="521"/>
                </a:cubicBezTo>
                <a:close/>
                <a:moveTo>
                  <a:pt x="366" y="248"/>
                </a:moveTo>
                <a:cubicBezTo>
                  <a:pt x="455" y="248"/>
                  <a:pt x="455" y="248"/>
                  <a:pt x="455" y="248"/>
                </a:cubicBezTo>
                <a:cubicBezTo>
                  <a:pt x="455" y="325"/>
                  <a:pt x="455" y="325"/>
                  <a:pt x="455" y="325"/>
                </a:cubicBezTo>
                <a:cubicBezTo>
                  <a:pt x="366" y="325"/>
                  <a:pt x="366" y="325"/>
                  <a:pt x="366" y="325"/>
                </a:cubicBezTo>
                <a:lnTo>
                  <a:pt x="366" y="248"/>
                </a:lnTo>
                <a:close/>
                <a:moveTo>
                  <a:pt x="366" y="339"/>
                </a:moveTo>
                <a:cubicBezTo>
                  <a:pt x="455" y="339"/>
                  <a:pt x="455" y="339"/>
                  <a:pt x="455" y="339"/>
                </a:cubicBezTo>
                <a:cubicBezTo>
                  <a:pt x="455" y="414"/>
                  <a:pt x="455" y="414"/>
                  <a:pt x="455" y="414"/>
                </a:cubicBezTo>
                <a:cubicBezTo>
                  <a:pt x="366" y="414"/>
                  <a:pt x="366" y="414"/>
                  <a:pt x="366" y="414"/>
                </a:cubicBezTo>
                <a:lnTo>
                  <a:pt x="366" y="339"/>
                </a:lnTo>
                <a:close/>
                <a:moveTo>
                  <a:pt x="366" y="428"/>
                </a:moveTo>
                <a:cubicBezTo>
                  <a:pt x="455" y="428"/>
                  <a:pt x="455" y="428"/>
                  <a:pt x="455" y="428"/>
                </a:cubicBezTo>
                <a:cubicBezTo>
                  <a:pt x="455" y="507"/>
                  <a:pt x="455" y="507"/>
                  <a:pt x="455" y="507"/>
                </a:cubicBezTo>
                <a:cubicBezTo>
                  <a:pt x="366" y="507"/>
                  <a:pt x="366" y="507"/>
                  <a:pt x="366" y="507"/>
                </a:cubicBezTo>
                <a:lnTo>
                  <a:pt x="366" y="428"/>
                </a:lnTo>
                <a:close/>
                <a:moveTo>
                  <a:pt x="266" y="248"/>
                </a:moveTo>
                <a:cubicBezTo>
                  <a:pt x="352" y="248"/>
                  <a:pt x="352" y="248"/>
                  <a:pt x="352" y="248"/>
                </a:cubicBezTo>
                <a:cubicBezTo>
                  <a:pt x="352" y="325"/>
                  <a:pt x="352" y="325"/>
                  <a:pt x="352" y="325"/>
                </a:cubicBezTo>
                <a:cubicBezTo>
                  <a:pt x="266" y="325"/>
                  <a:pt x="266" y="325"/>
                  <a:pt x="266" y="325"/>
                </a:cubicBezTo>
                <a:lnTo>
                  <a:pt x="266" y="248"/>
                </a:lnTo>
                <a:close/>
                <a:moveTo>
                  <a:pt x="266" y="339"/>
                </a:moveTo>
                <a:cubicBezTo>
                  <a:pt x="352" y="339"/>
                  <a:pt x="352" y="339"/>
                  <a:pt x="352" y="339"/>
                </a:cubicBezTo>
                <a:cubicBezTo>
                  <a:pt x="352" y="414"/>
                  <a:pt x="352" y="414"/>
                  <a:pt x="352" y="414"/>
                </a:cubicBezTo>
                <a:cubicBezTo>
                  <a:pt x="266" y="414"/>
                  <a:pt x="266" y="414"/>
                  <a:pt x="266" y="414"/>
                </a:cubicBezTo>
                <a:lnTo>
                  <a:pt x="266" y="339"/>
                </a:lnTo>
                <a:close/>
                <a:moveTo>
                  <a:pt x="266" y="428"/>
                </a:moveTo>
                <a:cubicBezTo>
                  <a:pt x="352" y="428"/>
                  <a:pt x="352" y="428"/>
                  <a:pt x="352" y="428"/>
                </a:cubicBezTo>
                <a:cubicBezTo>
                  <a:pt x="352" y="507"/>
                  <a:pt x="352" y="507"/>
                  <a:pt x="352" y="507"/>
                </a:cubicBezTo>
                <a:cubicBezTo>
                  <a:pt x="266" y="507"/>
                  <a:pt x="266" y="507"/>
                  <a:pt x="266" y="507"/>
                </a:cubicBezTo>
                <a:lnTo>
                  <a:pt x="266" y="428"/>
                </a:lnTo>
                <a:close/>
                <a:moveTo>
                  <a:pt x="165" y="248"/>
                </a:moveTo>
                <a:cubicBezTo>
                  <a:pt x="252" y="248"/>
                  <a:pt x="252" y="248"/>
                  <a:pt x="252" y="248"/>
                </a:cubicBezTo>
                <a:cubicBezTo>
                  <a:pt x="252" y="325"/>
                  <a:pt x="252" y="325"/>
                  <a:pt x="252" y="325"/>
                </a:cubicBezTo>
                <a:cubicBezTo>
                  <a:pt x="165" y="325"/>
                  <a:pt x="165" y="325"/>
                  <a:pt x="165" y="325"/>
                </a:cubicBezTo>
                <a:lnTo>
                  <a:pt x="165" y="248"/>
                </a:lnTo>
                <a:close/>
                <a:moveTo>
                  <a:pt x="165" y="339"/>
                </a:moveTo>
                <a:cubicBezTo>
                  <a:pt x="252" y="339"/>
                  <a:pt x="252" y="339"/>
                  <a:pt x="252" y="339"/>
                </a:cubicBezTo>
                <a:cubicBezTo>
                  <a:pt x="252" y="414"/>
                  <a:pt x="252" y="414"/>
                  <a:pt x="252" y="414"/>
                </a:cubicBezTo>
                <a:cubicBezTo>
                  <a:pt x="165" y="414"/>
                  <a:pt x="165" y="414"/>
                  <a:pt x="165" y="414"/>
                </a:cubicBezTo>
                <a:lnTo>
                  <a:pt x="165" y="339"/>
                </a:lnTo>
                <a:close/>
                <a:moveTo>
                  <a:pt x="165" y="428"/>
                </a:moveTo>
                <a:cubicBezTo>
                  <a:pt x="252" y="428"/>
                  <a:pt x="252" y="428"/>
                  <a:pt x="252" y="428"/>
                </a:cubicBezTo>
                <a:cubicBezTo>
                  <a:pt x="252" y="507"/>
                  <a:pt x="252" y="507"/>
                  <a:pt x="252" y="507"/>
                </a:cubicBezTo>
                <a:cubicBezTo>
                  <a:pt x="165" y="507"/>
                  <a:pt x="165" y="507"/>
                  <a:pt x="165" y="507"/>
                </a:cubicBezTo>
                <a:lnTo>
                  <a:pt x="165" y="428"/>
                </a:lnTo>
                <a:close/>
                <a:moveTo>
                  <a:pt x="69" y="248"/>
                </a:moveTo>
                <a:cubicBezTo>
                  <a:pt x="151" y="248"/>
                  <a:pt x="151" y="248"/>
                  <a:pt x="151" y="248"/>
                </a:cubicBezTo>
                <a:cubicBezTo>
                  <a:pt x="151" y="325"/>
                  <a:pt x="151" y="325"/>
                  <a:pt x="151" y="325"/>
                </a:cubicBezTo>
                <a:cubicBezTo>
                  <a:pt x="69" y="325"/>
                  <a:pt x="69" y="325"/>
                  <a:pt x="69" y="325"/>
                </a:cubicBezTo>
                <a:lnTo>
                  <a:pt x="69" y="248"/>
                </a:lnTo>
                <a:close/>
                <a:moveTo>
                  <a:pt x="69" y="339"/>
                </a:moveTo>
                <a:cubicBezTo>
                  <a:pt x="151" y="339"/>
                  <a:pt x="151" y="339"/>
                  <a:pt x="151" y="339"/>
                </a:cubicBezTo>
                <a:cubicBezTo>
                  <a:pt x="151" y="414"/>
                  <a:pt x="151" y="414"/>
                  <a:pt x="151" y="414"/>
                </a:cubicBezTo>
                <a:cubicBezTo>
                  <a:pt x="69" y="414"/>
                  <a:pt x="69" y="414"/>
                  <a:pt x="69" y="414"/>
                </a:cubicBezTo>
                <a:lnTo>
                  <a:pt x="69" y="339"/>
                </a:lnTo>
                <a:close/>
                <a:moveTo>
                  <a:pt x="69" y="428"/>
                </a:moveTo>
                <a:cubicBezTo>
                  <a:pt x="151" y="428"/>
                  <a:pt x="151" y="428"/>
                  <a:pt x="151" y="428"/>
                </a:cubicBezTo>
                <a:cubicBezTo>
                  <a:pt x="151" y="507"/>
                  <a:pt x="151" y="507"/>
                  <a:pt x="151" y="507"/>
                </a:cubicBezTo>
                <a:cubicBezTo>
                  <a:pt x="69" y="507"/>
                  <a:pt x="69" y="507"/>
                  <a:pt x="69" y="507"/>
                </a:cubicBezTo>
                <a:lnTo>
                  <a:pt x="69" y="428"/>
                </a:ln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Metin kutusu 143">
            <a:extLst>
              <a:ext uri="{FF2B5EF4-FFF2-40B4-BE49-F238E27FC236}">
                <a16:creationId xmlns:a16="http://schemas.microsoft.com/office/drawing/2014/main" id="{81CF0C27-29A2-444D-95B9-4CC62890CFA5}"/>
              </a:ext>
            </a:extLst>
          </p:cNvPr>
          <p:cNvSpPr txBox="1"/>
          <p:nvPr/>
        </p:nvSpPr>
        <p:spPr>
          <a:xfrm>
            <a:off x="514553" y="4169853"/>
            <a:ext cx="15089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700">
                <a:solidFill>
                  <a:schemeClr val="bg1"/>
                </a:solidFill>
              </a:defRPr>
            </a:lvl1pPr>
          </a:lstStyle>
          <a:p>
            <a:r>
              <a:rPr lang="az-Latn-AZ" sz="1000" dirty="0">
                <a:solidFill>
                  <a:schemeClr val="bg1">
                    <a:lumMod val="85000"/>
                  </a:schemeClr>
                </a:solidFill>
              </a:rPr>
              <a:t>14</a:t>
            </a:r>
            <a:r>
              <a:rPr lang="tr-TR" sz="1000" dirty="0">
                <a:solidFill>
                  <a:schemeClr val="bg1">
                    <a:lumMod val="85000"/>
                  </a:schemeClr>
                </a:solidFill>
              </a:rPr>
              <a:t>.0</a:t>
            </a:r>
            <a:r>
              <a:rPr lang="az-Latn-AZ" sz="1000" dirty="0">
                <a:solidFill>
                  <a:schemeClr val="bg1">
                    <a:lumMod val="85000"/>
                  </a:schemeClr>
                </a:solidFill>
              </a:rPr>
              <a:t>2</a:t>
            </a:r>
            <a:r>
              <a:rPr lang="tr-TR" sz="1000" dirty="0">
                <a:solidFill>
                  <a:schemeClr val="bg1">
                    <a:lumMod val="85000"/>
                  </a:schemeClr>
                </a:solidFill>
              </a:rPr>
              <a:t>.199</a:t>
            </a:r>
            <a:r>
              <a:rPr lang="az-Latn-AZ" sz="1000" dirty="0">
                <a:solidFill>
                  <a:schemeClr val="bg1">
                    <a:lumMod val="85000"/>
                  </a:schemeClr>
                </a:solidFill>
              </a:rPr>
              <a:t>7</a:t>
            </a:r>
            <a:endParaRPr lang="en-US" sz="1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45" name="Metin kutusu 144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514553" y="4023353"/>
            <a:ext cx="13474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DATE OF BIRTH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46" name="Freeform 242"/>
          <p:cNvSpPr>
            <a:spLocks noChangeAspect="1" noEditPoints="1"/>
          </p:cNvSpPr>
          <p:nvPr/>
        </p:nvSpPr>
        <p:spPr bwMode="auto">
          <a:xfrm>
            <a:off x="332253" y="4398659"/>
            <a:ext cx="144000" cy="133044"/>
          </a:xfrm>
          <a:custGeom>
            <a:avLst/>
            <a:gdLst>
              <a:gd name="T0" fmla="*/ 77 w 77"/>
              <a:gd name="T1" fmla="*/ 15 h 72"/>
              <a:gd name="T2" fmla="*/ 77 w 77"/>
              <a:gd name="T3" fmla="*/ 20 h 72"/>
              <a:gd name="T4" fmla="*/ 72 w 77"/>
              <a:gd name="T5" fmla="*/ 20 h 72"/>
              <a:gd name="T6" fmla="*/ 69 w 77"/>
              <a:gd name="T7" fmla="*/ 23 h 72"/>
              <a:gd name="T8" fmla="*/ 8 w 77"/>
              <a:gd name="T9" fmla="*/ 23 h 72"/>
              <a:gd name="T10" fmla="*/ 5 w 77"/>
              <a:gd name="T11" fmla="*/ 20 h 72"/>
              <a:gd name="T12" fmla="*/ 0 w 77"/>
              <a:gd name="T13" fmla="*/ 20 h 72"/>
              <a:gd name="T14" fmla="*/ 0 w 77"/>
              <a:gd name="T15" fmla="*/ 15 h 72"/>
              <a:gd name="T16" fmla="*/ 38 w 77"/>
              <a:gd name="T17" fmla="*/ 0 h 72"/>
              <a:gd name="T18" fmla="*/ 77 w 77"/>
              <a:gd name="T19" fmla="*/ 15 h 72"/>
              <a:gd name="T20" fmla="*/ 77 w 77"/>
              <a:gd name="T21" fmla="*/ 67 h 72"/>
              <a:gd name="T22" fmla="*/ 77 w 77"/>
              <a:gd name="T23" fmla="*/ 72 h 72"/>
              <a:gd name="T24" fmla="*/ 0 w 77"/>
              <a:gd name="T25" fmla="*/ 72 h 72"/>
              <a:gd name="T26" fmla="*/ 0 w 77"/>
              <a:gd name="T27" fmla="*/ 67 h 72"/>
              <a:gd name="T28" fmla="*/ 3 w 77"/>
              <a:gd name="T29" fmla="*/ 64 h 72"/>
              <a:gd name="T30" fmla="*/ 74 w 77"/>
              <a:gd name="T31" fmla="*/ 64 h 72"/>
              <a:gd name="T32" fmla="*/ 77 w 77"/>
              <a:gd name="T33" fmla="*/ 67 h 72"/>
              <a:gd name="T34" fmla="*/ 20 w 77"/>
              <a:gd name="T35" fmla="*/ 25 h 72"/>
              <a:gd name="T36" fmla="*/ 20 w 77"/>
              <a:gd name="T37" fmla="*/ 56 h 72"/>
              <a:gd name="T38" fmla="*/ 26 w 77"/>
              <a:gd name="T39" fmla="*/ 56 h 72"/>
              <a:gd name="T40" fmla="*/ 26 w 77"/>
              <a:gd name="T41" fmla="*/ 25 h 72"/>
              <a:gd name="T42" fmla="*/ 36 w 77"/>
              <a:gd name="T43" fmla="*/ 25 h 72"/>
              <a:gd name="T44" fmla="*/ 36 w 77"/>
              <a:gd name="T45" fmla="*/ 56 h 72"/>
              <a:gd name="T46" fmla="*/ 41 w 77"/>
              <a:gd name="T47" fmla="*/ 56 h 72"/>
              <a:gd name="T48" fmla="*/ 41 w 77"/>
              <a:gd name="T49" fmla="*/ 25 h 72"/>
              <a:gd name="T50" fmla="*/ 51 w 77"/>
              <a:gd name="T51" fmla="*/ 25 h 72"/>
              <a:gd name="T52" fmla="*/ 51 w 77"/>
              <a:gd name="T53" fmla="*/ 56 h 72"/>
              <a:gd name="T54" fmla="*/ 56 w 77"/>
              <a:gd name="T55" fmla="*/ 56 h 72"/>
              <a:gd name="T56" fmla="*/ 56 w 77"/>
              <a:gd name="T57" fmla="*/ 25 h 72"/>
              <a:gd name="T58" fmla="*/ 67 w 77"/>
              <a:gd name="T59" fmla="*/ 25 h 72"/>
              <a:gd name="T60" fmla="*/ 67 w 77"/>
              <a:gd name="T61" fmla="*/ 56 h 72"/>
              <a:gd name="T62" fmla="*/ 69 w 77"/>
              <a:gd name="T63" fmla="*/ 56 h 72"/>
              <a:gd name="T64" fmla="*/ 72 w 77"/>
              <a:gd name="T65" fmla="*/ 59 h 72"/>
              <a:gd name="T66" fmla="*/ 72 w 77"/>
              <a:gd name="T67" fmla="*/ 61 h 72"/>
              <a:gd name="T68" fmla="*/ 5 w 77"/>
              <a:gd name="T69" fmla="*/ 61 h 72"/>
              <a:gd name="T70" fmla="*/ 5 w 77"/>
              <a:gd name="T71" fmla="*/ 59 h 72"/>
              <a:gd name="T72" fmla="*/ 8 w 77"/>
              <a:gd name="T73" fmla="*/ 56 h 72"/>
              <a:gd name="T74" fmla="*/ 10 w 77"/>
              <a:gd name="T75" fmla="*/ 56 h 72"/>
              <a:gd name="T76" fmla="*/ 10 w 77"/>
              <a:gd name="T77" fmla="*/ 25 h 72"/>
              <a:gd name="T78" fmla="*/ 20 w 77"/>
              <a:gd name="T79" fmla="*/ 25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7" h="72">
                <a:moveTo>
                  <a:pt x="77" y="15"/>
                </a:moveTo>
                <a:cubicBezTo>
                  <a:pt x="77" y="20"/>
                  <a:pt x="77" y="20"/>
                  <a:pt x="77" y="20"/>
                </a:cubicBezTo>
                <a:cubicBezTo>
                  <a:pt x="72" y="20"/>
                  <a:pt x="72" y="20"/>
                  <a:pt x="72" y="20"/>
                </a:cubicBezTo>
                <a:cubicBezTo>
                  <a:pt x="72" y="22"/>
                  <a:pt x="71" y="23"/>
                  <a:pt x="69" y="23"/>
                </a:cubicBezTo>
                <a:cubicBezTo>
                  <a:pt x="8" y="23"/>
                  <a:pt x="8" y="23"/>
                  <a:pt x="8" y="23"/>
                </a:cubicBezTo>
                <a:cubicBezTo>
                  <a:pt x="6" y="23"/>
                  <a:pt x="5" y="22"/>
                  <a:pt x="5" y="20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15"/>
                  <a:pt x="0" y="15"/>
                  <a:pt x="0" y="15"/>
                </a:cubicBezTo>
                <a:cubicBezTo>
                  <a:pt x="38" y="0"/>
                  <a:pt x="38" y="0"/>
                  <a:pt x="38" y="0"/>
                </a:cubicBezTo>
                <a:lnTo>
                  <a:pt x="77" y="15"/>
                </a:lnTo>
                <a:close/>
                <a:moveTo>
                  <a:pt x="77" y="67"/>
                </a:moveTo>
                <a:cubicBezTo>
                  <a:pt x="77" y="72"/>
                  <a:pt x="77" y="72"/>
                  <a:pt x="77" y="72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67"/>
                  <a:pt x="0" y="67"/>
                  <a:pt x="0" y="67"/>
                </a:cubicBezTo>
                <a:cubicBezTo>
                  <a:pt x="0" y="65"/>
                  <a:pt x="1" y="64"/>
                  <a:pt x="3" y="64"/>
                </a:cubicBezTo>
                <a:cubicBezTo>
                  <a:pt x="74" y="64"/>
                  <a:pt x="74" y="64"/>
                  <a:pt x="74" y="64"/>
                </a:cubicBezTo>
                <a:cubicBezTo>
                  <a:pt x="76" y="64"/>
                  <a:pt x="77" y="65"/>
                  <a:pt x="77" y="67"/>
                </a:cubicBezTo>
                <a:close/>
                <a:moveTo>
                  <a:pt x="20" y="25"/>
                </a:moveTo>
                <a:cubicBezTo>
                  <a:pt x="20" y="56"/>
                  <a:pt x="20" y="56"/>
                  <a:pt x="20" y="56"/>
                </a:cubicBezTo>
                <a:cubicBezTo>
                  <a:pt x="26" y="56"/>
                  <a:pt x="26" y="56"/>
                  <a:pt x="26" y="56"/>
                </a:cubicBezTo>
                <a:cubicBezTo>
                  <a:pt x="26" y="25"/>
                  <a:pt x="26" y="25"/>
                  <a:pt x="26" y="25"/>
                </a:cubicBezTo>
                <a:cubicBezTo>
                  <a:pt x="36" y="25"/>
                  <a:pt x="36" y="25"/>
                  <a:pt x="36" y="25"/>
                </a:cubicBezTo>
                <a:cubicBezTo>
                  <a:pt x="36" y="56"/>
                  <a:pt x="36" y="56"/>
                  <a:pt x="36" y="56"/>
                </a:cubicBezTo>
                <a:cubicBezTo>
                  <a:pt x="41" y="56"/>
                  <a:pt x="41" y="56"/>
                  <a:pt x="41" y="56"/>
                </a:cubicBezTo>
                <a:cubicBezTo>
                  <a:pt x="41" y="25"/>
                  <a:pt x="41" y="25"/>
                  <a:pt x="41" y="25"/>
                </a:cubicBezTo>
                <a:cubicBezTo>
                  <a:pt x="51" y="25"/>
                  <a:pt x="51" y="25"/>
                  <a:pt x="51" y="25"/>
                </a:cubicBezTo>
                <a:cubicBezTo>
                  <a:pt x="51" y="56"/>
                  <a:pt x="51" y="56"/>
                  <a:pt x="51" y="56"/>
                </a:cubicBezTo>
                <a:cubicBezTo>
                  <a:pt x="56" y="56"/>
                  <a:pt x="56" y="56"/>
                  <a:pt x="56" y="56"/>
                </a:cubicBezTo>
                <a:cubicBezTo>
                  <a:pt x="56" y="25"/>
                  <a:pt x="56" y="25"/>
                  <a:pt x="56" y="25"/>
                </a:cubicBezTo>
                <a:cubicBezTo>
                  <a:pt x="67" y="25"/>
                  <a:pt x="67" y="25"/>
                  <a:pt x="67" y="25"/>
                </a:cubicBezTo>
                <a:cubicBezTo>
                  <a:pt x="67" y="56"/>
                  <a:pt x="67" y="56"/>
                  <a:pt x="67" y="56"/>
                </a:cubicBezTo>
                <a:cubicBezTo>
                  <a:pt x="69" y="56"/>
                  <a:pt x="69" y="56"/>
                  <a:pt x="69" y="56"/>
                </a:cubicBezTo>
                <a:cubicBezTo>
                  <a:pt x="71" y="56"/>
                  <a:pt x="72" y="57"/>
                  <a:pt x="72" y="59"/>
                </a:cubicBezTo>
                <a:cubicBezTo>
                  <a:pt x="72" y="61"/>
                  <a:pt x="72" y="61"/>
                  <a:pt x="72" y="61"/>
                </a:cubicBezTo>
                <a:cubicBezTo>
                  <a:pt x="5" y="61"/>
                  <a:pt x="5" y="61"/>
                  <a:pt x="5" y="61"/>
                </a:cubicBezTo>
                <a:cubicBezTo>
                  <a:pt x="5" y="59"/>
                  <a:pt x="5" y="59"/>
                  <a:pt x="5" y="59"/>
                </a:cubicBezTo>
                <a:cubicBezTo>
                  <a:pt x="5" y="57"/>
                  <a:pt x="6" y="56"/>
                  <a:pt x="8" y="56"/>
                </a:cubicBezTo>
                <a:cubicBezTo>
                  <a:pt x="10" y="56"/>
                  <a:pt x="10" y="56"/>
                  <a:pt x="10" y="56"/>
                </a:cubicBezTo>
                <a:cubicBezTo>
                  <a:pt x="10" y="25"/>
                  <a:pt x="10" y="25"/>
                  <a:pt x="10" y="25"/>
                </a:cubicBezTo>
                <a:lnTo>
                  <a:pt x="20" y="2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Metin kutusu 146">
            <a:extLst>
              <a:ext uri="{FF2B5EF4-FFF2-40B4-BE49-F238E27FC236}">
                <a16:creationId xmlns:a16="http://schemas.microsoft.com/office/drawing/2014/main" id="{81CF0C27-29A2-444D-95B9-4CC62890CFA5}"/>
              </a:ext>
            </a:extLst>
          </p:cNvPr>
          <p:cNvSpPr txBox="1"/>
          <p:nvPr/>
        </p:nvSpPr>
        <p:spPr>
          <a:xfrm>
            <a:off x="514553" y="4510054"/>
            <a:ext cx="15089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700">
                <a:solidFill>
                  <a:schemeClr val="bg1"/>
                </a:solidFill>
              </a:defRPr>
            </a:lvl1pPr>
          </a:lstStyle>
          <a:p>
            <a:r>
              <a:rPr lang="az-Latn-AZ" sz="1000" dirty="0">
                <a:solidFill>
                  <a:schemeClr val="bg1">
                    <a:lumMod val="85000"/>
                  </a:schemeClr>
                </a:solidFill>
              </a:rPr>
              <a:t>Single</a:t>
            </a:r>
            <a:endParaRPr lang="en-US" sz="1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48" name="Metin kutusu 147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514553" y="4337840"/>
            <a:ext cx="13474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1100" b="1" dirty="0">
                <a:solidFill>
                  <a:schemeClr val="bg1"/>
                </a:solidFill>
              </a:rPr>
              <a:t>MARITAL STATUS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50" name="Metin kutusu 149">
            <a:extLst>
              <a:ext uri="{FF2B5EF4-FFF2-40B4-BE49-F238E27FC236}">
                <a16:creationId xmlns:a16="http://schemas.microsoft.com/office/drawing/2014/main" id="{81CF0C27-29A2-444D-95B9-4CC62890CFA5}"/>
              </a:ext>
            </a:extLst>
          </p:cNvPr>
          <p:cNvSpPr txBox="1"/>
          <p:nvPr/>
        </p:nvSpPr>
        <p:spPr>
          <a:xfrm>
            <a:off x="514553" y="4851150"/>
            <a:ext cx="141362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700">
                <a:solidFill>
                  <a:schemeClr val="bg1"/>
                </a:solidFill>
              </a:defRPr>
            </a:lvl1pPr>
          </a:lstStyle>
          <a:p>
            <a:r>
              <a:rPr lang="en-US" sz="900" b="1" dirty="0"/>
              <a:t>Shooter</a:t>
            </a:r>
            <a:endParaRPr lang="az-Latn-AZ" sz="900" b="1" dirty="0"/>
          </a:p>
          <a:p>
            <a:r>
              <a:rPr lang="en-US" sz="900" b="1" dirty="0"/>
              <a:t>Group Commander</a:t>
            </a:r>
          </a:p>
          <a:p>
            <a:r>
              <a:rPr lang="en-US" sz="900" b="1" dirty="0"/>
              <a:t>Reservist sergeant</a:t>
            </a:r>
            <a:endParaRPr lang="ru-RU" sz="900" b="1" dirty="0"/>
          </a:p>
        </p:txBody>
      </p:sp>
      <p:sp>
        <p:nvSpPr>
          <p:cNvPr id="151" name="Metin kutusu 150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514553" y="4693220"/>
            <a:ext cx="13474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1050" b="1" dirty="0">
                <a:solidFill>
                  <a:schemeClr val="bg1"/>
                </a:solidFill>
              </a:rPr>
              <a:t>Military status</a:t>
            </a:r>
            <a:endParaRPr lang="en-US" sz="1050" b="1" dirty="0">
              <a:solidFill>
                <a:schemeClr val="bg1"/>
              </a:solidFill>
            </a:endParaRPr>
          </a:p>
        </p:txBody>
      </p:sp>
      <p:sp>
        <p:nvSpPr>
          <p:cNvPr id="156" name="Freeform 139"/>
          <p:cNvSpPr>
            <a:spLocks noChangeAspect="1" noEditPoints="1"/>
          </p:cNvSpPr>
          <p:nvPr/>
        </p:nvSpPr>
        <p:spPr bwMode="auto">
          <a:xfrm>
            <a:off x="2130202" y="3499587"/>
            <a:ext cx="252000" cy="168000"/>
          </a:xfrm>
          <a:custGeom>
            <a:avLst/>
            <a:gdLst>
              <a:gd name="T0" fmla="*/ 90 w 91"/>
              <a:gd name="T1" fmla="*/ 17 h 61"/>
              <a:gd name="T2" fmla="*/ 46 w 91"/>
              <a:gd name="T3" fmla="*/ 31 h 61"/>
              <a:gd name="T4" fmla="*/ 45 w 91"/>
              <a:gd name="T5" fmla="*/ 31 h 61"/>
              <a:gd name="T6" fmla="*/ 45 w 91"/>
              <a:gd name="T7" fmla="*/ 31 h 61"/>
              <a:gd name="T8" fmla="*/ 19 w 91"/>
              <a:gd name="T9" fmla="*/ 22 h 61"/>
              <a:gd name="T10" fmla="*/ 15 w 91"/>
              <a:gd name="T11" fmla="*/ 34 h 61"/>
              <a:gd name="T12" fmla="*/ 18 w 91"/>
              <a:gd name="T13" fmla="*/ 38 h 61"/>
              <a:gd name="T14" fmla="*/ 16 w 91"/>
              <a:gd name="T15" fmla="*/ 42 h 61"/>
              <a:gd name="T16" fmla="*/ 18 w 91"/>
              <a:gd name="T17" fmla="*/ 59 h 61"/>
              <a:gd name="T18" fmla="*/ 17 w 91"/>
              <a:gd name="T19" fmla="*/ 60 h 61"/>
              <a:gd name="T20" fmla="*/ 17 w 91"/>
              <a:gd name="T21" fmla="*/ 61 h 61"/>
              <a:gd name="T22" fmla="*/ 9 w 91"/>
              <a:gd name="T23" fmla="*/ 61 h 61"/>
              <a:gd name="T24" fmla="*/ 8 w 91"/>
              <a:gd name="T25" fmla="*/ 60 h 61"/>
              <a:gd name="T26" fmla="*/ 8 w 91"/>
              <a:gd name="T27" fmla="*/ 59 h 61"/>
              <a:gd name="T28" fmla="*/ 10 w 91"/>
              <a:gd name="T29" fmla="*/ 42 h 61"/>
              <a:gd name="T30" fmla="*/ 8 w 91"/>
              <a:gd name="T31" fmla="*/ 38 h 61"/>
              <a:gd name="T32" fmla="*/ 10 w 91"/>
              <a:gd name="T33" fmla="*/ 34 h 61"/>
              <a:gd name="T34" fmla="*/ 14 w 91"/>
              <a:gd name="T35" fmla="*/ 21 h 61"/>
              <a:gd name="T36" fmla="*/ 1 w 91"/>
              <a:gd name="T37" fmla="*/ 17 h 61"/>
              <a:gd name="T38" fmla="*/ 0 w 91"/>
              <a:gd name="T39" fmla="*/ 16 h 61"/>
              <a:gd name="T40" fmla="*/ 1 w 91"/>
              <a:gd name="T41" fmla="*/ 14 h 61"/>
              <a:gd name="T42" fmla="*/ 45 w 91"/>
              <a:gd name="T43" fmla="*/ 1 h 61"/>
              <a:gd name="T44" fmla="*/ 45 w 91"/>
              <a:gd name="T45" fmla="*/ 0 h 61"/>
              <a:gd name="T46" fmla="*/ 46 w 91"/>
              <a:gd name="T47" fmla="*/ 1 h 61"/>
              <a:gd name="T48" fmla="*/ 90 w 91"/>
              <a:gd name="T49" fmla="*/ 14 h 61"/>
              <a:gd name="T50" fmla="*/ 91 w 91"/>
              <a:gd name="T51" fmla="*/ 16 h 61"/>
              <a:gd name="T52" fmla="*/ 90 w 91"/>
              <a:gd name="T53" fmla="*/ 17 h 61"/>
              <a:gd name="T54" fmla="*/ 71 w 91"/>
              <a:gd name="T55" fmla="*/ 41 h 61"/>
              <a:gd name="T56" fmla="*/ 45 w 91"/>
              <a:gd name="T57" fmla="*/ 51 h 61"/>
              <a:gd name="T58" fmla="*/ 20 w 91"/>
              <a:gd name="T59" fmla="*/ 41 h 61"/>
              <a:gd name="T60" fmla="*/ 21 w 91"/>
              <a:gd name="T61" fmla="*/ 28 h 61"/>
              <a:gd name="T62" fmla="*/ 44 w 91"/>
              <a:gd name="T63" fmla="*/ 35 h 61"/>
              <a:gd name="T64" fmla="*/ 45 w 91"/>
              <a:gd name="T65" fmla="*/ 36 h 61"/>
              <a:gd name="T66" fmla="*/ 47 w 91"/>
              <a:gd name="T67" fmla="*/ 35 h 61"/>
              <a:gd name="T68" fmla="*/ 70 w 91"/>
              <a:gd name="T69" fmla="*/ 28 h 61"/>
              <a:gd name="T70" fmla="*/ 71 w 91"/>
              <a:gd name="T71" fmla="*/ 4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91" h="61">
                <a:moveTo>
                  <a:pt x="90" y="17"/>
                </a:moveTo>
                <a:cubicBezTo>
                  <a:pt x="46" y="31"/>
                  <a:pt x="46" y="31"/>
                  <a:pt x="46" y="31"/>
                </a:cubicBezTo>
                <a:cubicBezTo>
                  <a:pt x="45" y="31"/>
                  <a:pt x="45" y="31"/>
                  <a:pt x="45" y="31"/>
                </a:cubicBezTo>
                <a:cubicBezTo>
                  <a:pt x="45" y="31"/>
                  <a:pt x="45" y="31"/>
                  <a:pt x="45" y="31"/>
                </a:cubicBezTo>
                <a:cubicBezTo>
                  <a:pt x="19" y="22"/>
                  <a:pt x="19" y="22"/>
                  <a:pt x="19" y="22"/>
                </a:cubicBezTo>
                <a:cubicBezTo>
                  <a:pt x="17" y="24"/>
                  <a:pt x="16" y="29"/>
                  <a:pt x="15" y="34"/>
                </a:cubicBezTo>
                <a:cubicBezTo>
                  <a:pt x="17" y="35"/>
                  <a:pt x="18" y="36"/>
                  <a:pt x="18" y="38"/>
                </a:cubicBezTo>
                <a:cubicBezTo>
                  <a:pt x="18" y="40"/>
                  <a:pt x="17" y="41"/>
                  <a:pt x="16" y="42"/>
                </a:cubicBezTo>
                <a:cubicBezTo>
                  <a:pt x="18" y="59"/>
                  <a:pt x="18" y="59"/>
                  <a:pt x="18" y="59"/>
                </a:cubicBezTo>
                <a:cubicBezTo>
                  <a:pt x="18" y="60"/>
                  <a:pt x="18" y="60"/>
                  <a:pt x="17" y="60"/>
                </a:cubicBezTo>
                <a:cubicBezTo>
                  <a:pt x="17" y="61"/>
                  <a:pt x="17" y="61"/>
                  <a:pt x="17" y="61"/>
                </a:cubicBezTo>
                <a:cubicBezTo>
                  <a:pt x="9" y="61"/>
                  <a:pt x="9" y="61"/>
                  <a:pt x="9" y="61"/>
                </a:cubicBezTo>
                <a:cubicBezTo>
                  <a:pt x="8" y="60"/>
                  <a:pt x="8" y="60"/>
                  <a:pt x="8" y="60"/>
                </a:cubicBezTo>
                <a:cubicBezTo>
                  <a:pt x="8" y="60"/>
                  <a:pt x="8" y="60"/>
                  <a:pt x="8" y="59"/>
                </a:cubicBezTo>
                <a:cubicBezTo>
                  <a:pt x="10" y="42"/>
                  <a:pt x="10" y="42"/>
                  <a:pt x="10" y="42"/>
                </a:cubicBezTo>
                <a:cubicBezTo>
                  <a:pt x="9" y="41"/>
                  <a:pt x="8" y="40"/>
                  <a:pt x="8" y="38"/>
                </a:cubicBezTo>
                <a:cubicBezTo>
                  <a:pt x="8" y="36"/>
                  <a:pt x="9" y="35"/>
                  <a:pt x="10" y="34"/>
                </a:cubicBezTo>
                <a:cubicBezTo>
                  <a:pt x="11" y="29"/>
                  <a:pt x="12" y="24"/>
                  <a:pt x="14" y="21"/>
                </a:cubicBezTo>
                <a:cubicBezTo>
                  <a:pt x="1" y="17"/>
                  <a:pt x="1" y="17"/>
                  <a:pt x="1" y="17"/>
                </a:cubicBezTo>
                <a:cubicBezTo>
                  <a:pt x="1" y="17"/>
                  <a:pt x="0" y="16"/>
                  <a:pt x="0" y="16"/>
                </a:cubicBezTo>
                <a:cubicBezTo>
                  <a:pt x="0" y="15"/>
                  <a:pt x="1" y="15"/>
                  <a:pt x="1" y="14"/>
                </a:cubicBezTo>
                <a:cubicBezTo>
                  <a:pt x="45" y="1"/>
                  <a:pt x="45" y="1"/>
                  <a:pt x="45" y="1"/>
                </a:cubicBezTo>
                <a:cubicBezTo>
                  <a:pt x="45" y="0"/>
                  <a:pt x="45" y="0"/>
                  <a:pt x="45" y="0"/>
                </a:cubicBezTo>
                <a:cubicBezTo>
                  <a:pt x="46" y="1"/>
                  <a:pt x="46" y="1"/>
                  <a:pt x="46" y="1"/>
                </a:cubicBezTo>
                <a:cubicBezTo>
                  <a:pt x="90" y="14"/>
                  <a:pt x="90" y="14"/>
                  <a:pt x="90" y="14"/>
                </a:cubicBezTo>
                <a:cubicBezTo>
                  <a:pt x="90" y="15"/>
                  <a:pt x="91" y="15"/>
                  <a:pt x="91" y="16"/>
                </a:cubicBezTo>
                <a:cubicBezTo>
                  <a:pt x="91" y="16"/>
                  <a:pt x="90" y="17"/>
                  <a:pt x="90" y="17"/>
                </a:cubicBezTo>
                <a:close/>
                <a:moveTo>
                  <a:pt x="71" y="41"/>
                </a:moveTo>
                <a:cubicBezTo>
                  <a:pt x="71" y="46"/>
                  <a:pt x="59" y="51"/>
                  <a:pt x="45" y="51"/>
                </a:cubicBezTo>
                <a:cubicBezTo>
                  <a:pt x="32" y="51"/>
                  <a:pt x="20" y="46"/>
                  <a:pt x="20" y="41"/>
                </a:cubicBezTo>
                <a:cubicBezTo>
                  <a:pt x="21" y="28"/>
                  <a:pt x="21" y="28"/>
                  <a:pt x="21" y="28"/>
                </a:cubicBezTo>
                <a:cubicBezTo>
                  <a:pt x="44" y="35"/>
                  <a:pt x="44" y="35"/>
                  <a:pt x="44" y="35"/>
                </a:cubicBezTo>
                <a:cubicBezTo>
                  <a:pt x="44" y="36"/>
                  <a:pt x="45" y="36"/>
                  <a:pt x="45" y="36"/>
                </a:cubicBezTo>
                <a:cubicBezTo>
                  <a:pt x="46" y="36"/>
                  <a:pt x="47" y="36"/>
                  <a:pt x="47" y="35"/>
                </a:cubicBezTo>
                <a:cubicBezTo>
                  <a:pt x="70" y="28"/>
                  <a:pt x="70" y="28"/>
                  <a:pt x="70" y="28"/>
                </a:cubicBezTo>
                <a:lnTo>
                  <a:pt x="71" y="41"/>
                </a:lnTo>
                <a:close/>
              </a:path>
            </a:pathLst>
          </a:custGeom>
          <a:solidFill>
            <a:srgbClr val="2F4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7" name="Oval 156"/>
          <p:cNvSpPr>
            <a:spLocks noChangeAspect="1"/>
          </p:cNvSpPr>
          <p:nvPr/>
        </p:nvSpPr>
        <p:spPr>
          <a:xfrm>
            <a:off x="2092102" y="7620382"/>
            <a:ext cx="288000" cy="288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33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600"/>
          </a:p>
        </p:txBody>
      </p:sp>
      <p:cxnSp>
        <p:nvCxnSpPr>
          <p:cNvPr id="158" name="Düz Bağlayıcı 157"/>
          <p:cNvCxnSpPr>
            <a:cxnSpLocks/>
            <a:stCxn id="157" idx="4"/>
          </p:cNvCxnSpPr>
          <p:nvPr/>
        </p:nvCxnSpPr>
        <p:spPr>
          <a:xfrm flipH="1">
            <a:off x="2234874" y="7908382"/>
            <a:ext cx="1228" cy="1891182"/>
          </a:xfrm>
          <a:prstGeom prst="line">
            <a:avLst/>
          </a:prstGeom>
          <a:ln w="19050">
            <a:solidFill>
              <a:srgbClr val="2F42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Düz Bağlayıcı 158"/>
          <p:cNvCxnSpPr>
            <a:cxnSpLocks/>
          </p:cNvCxnSpPr>
          <p:nvPr/>
        </p:nvCxnSpPr>
        <p:spPr>
          <a:xfrm flipV="1">
            <a:off x="2443547" y="7833116"/>
            <a:ext cx="4401411" cy="5972"/>
          </a:xfrm>
          <a:prstGeom prst="line">
            <a:avLst/>
          </a:prstGeom>
          <a:ln w="28575">
            <a:solidFill>
              <a:srgbClr val="2F4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Metin kutusu 159"/>
          <p:cNvSpPr txBox="1"/>
          <p:nvPr/>
        </p:nvSpPr>
        <p:spPr>
          <a:xfrm>
            <a:off x="2377646" y="7617314"/>
            <a:ext cx="83869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900" b="1" dirty="0"/>
              <a:t>CERTIFICATES</a:t>
            </a:r>
            <a:endParaRPr lang="ru-RU" sz="900" dirty="0"/>
          </a:p>
        </p:txBody>
      </p:sp>
      <p:sp>
        <p:nvSpPr>
          <p:cNvPr id="172" name="Metin kutusu 171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2346018" y="7844452"/>
            <a:ext cx="4506770" cy="2054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50" dirty="0"/>
              <a:t>“ASAN service” center No.3</a:t>
            </a:r>
            <a:r>
              <a:rPr lang="az-Latn-AZ" sz="750" dirty="0"/>
              <a:t> </a:t>
            </a:r>
            <a:r>
              <a:rPr lang="en-US" sz="750" dirty="0"/>
              <a:t>- 1 degree Certificate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50" dirty="0"/>
              <a:t>“ASAN service” center No.3</a:t>
            </a:r>
            <a:r>
              <a:rPr lang="az-Latn-AZ" sz="750" dirty="0"/>
              <a:t> </a:t>
            </a:r>
            <a:r>
              <a:rPr lang="en-US" sz="750" dirty="0"/>
              <a:t>- Voluntary </a:t>
            </a:r>
            <a:r>
              <a:rPr lang="az-Latn-AZ" sz="750" dirty="0"/>
              <a:t>References</a:t>
            </a:r>
            <a:endParaRPr lang="en-US" sz="7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50" dirty="0"/>
              <a:t>“1st ASAN Volunteers Shooting Tournament” 1st place</a:t>
            </a:r>
            <a:r>
              <a:rPr lang="az-Latn-AZ" sz="750" dirty="0"/>
              <a:t> - </a:t>
            </a:r>
            <a:r>
              <a:rPr lang="en-US" sz="750" dirty="0"/>
              <a:t>Certificate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50" dirty="0"/>
              <a:t>“NIRVANA Body Language Training” - </a:t>
            </a:r>
            <a:r>
              <a:rPr lang="en-US" sz="750" dirty="0" err="1"/>
              <a:t>Orkhanway</a:t>
            </a:r>
            <a:r>
              <a:rPr lang="en-US" sz="750" dirty="0"/>
              <a:t> coaching</a:t>
            </a:r>
            <a:r>
              <a:rPr lang="az-Latn-AZ" sz="750" dirty="0"/>
              <a:t> - </a:t>
            </a:r>
            <a:r>
              <a:rPr lang="en-US" sz="750" dirty="0"/>
              <a:t>Certificate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50" dirty="0"/>
              <a:t>“Conflict Management” - </a:t>
            </a:r>
            <a:r>
              <a:rPr lang="en-US" sz="750" dirty="0" err="1"/>
              <a:t>Khazar</a:t>
            </a:r>
            <a:r>
              <a:rPr lang="en-US" sz="750" dirty="0"/>
              <a:t> University / The Chain</a:t>
            </a:r>
            <a:r>
              <a:rPr lang="az-Latn-AZ" sz="750" dirty="0"/>
              <a:t> - </a:t>
            </a:r>
            <a:r>
              <a:rPr lang="en-US" sz="750" dirty="0"/>
              <a:t>Certificate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50" dirty="0"/>
              <a:t>“A Person Who Wants To Change The World” –</a:t>
            </a:r>
            <a:r>
              <a:rPr lang="en-US" sz="750" dirty="0" err="1"/>
              <a:t>Orkhanway</a:t>
            </a:r>
            <a:r>
              <a:rPr lang="az-Latn-AZ" sz="750" dirty="0"/>
              <a:t> </a:t>
            </a:r>
            <a:r>
              <a:rPr lang="en-US" sz="750" dirty="0"/>
              <a:t>coaching </a:t>
            </a:r>
            <a:r>
              <a:rPr lang="az-Latn-AZ" sz="750" dirty="0"/>
              <a:t>-</a:t>
            </a:r>
            <a:r>
              <a:rPr lang="en-US" sz="750" dirty="0"/>
              <a:t> Certificate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50" dirty="0"/>
              <a:t>“Presidents Meeting 2017” - Young Business Factory LLC</a:t>
            </a:r>
            <a:r>
              <a:rPr lang="az-Latn-AZ" sz="750" dirty="0"/>
              <a:t> -</a:t>
            </a:r>
            <a:r>
              <a:rPr lang="en-US" sz="750" dirty="0"/>
              <a:t> Certificate</a:t>
            </a:r>
            <a:r>
              <a:rPr lang="az-Latn-AZ" sz="750" dirty="0"/>
              <a:t> </a:t>
            </a:r>
            <a:endParaRPr lang="en-US" sz="7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50" dirty="0"/>
              <a:t>“From Idea to Business” - Youth Foundation</a:t>
            </a:r>
            <a:r>
              <a:rPr lang="az-Latn-AZ" sz="750" dirty="0"/>
              <a:t> - </a:t>
            </a:r>
            <a:r>
              <a:rPr lang="en-US" sz="750" dirty="0"/>
              <a:t>Certificate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50" dirty="0"/>
              <a:t>“Finance and Investment Forum 2018” - GILAN Holding</a:t>
            </a:r>
            <a:r>
              <a:rPr lang="az-Latn-AZ" sz="750" dirty="0"/>
              <a:t> - </a:t>
            </a:r>
            <a:r>
              <a:rPr lang="en-US" sz="750" dirty="0"/>
              <a:t>Certificate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50" dirty="0"/>
              <a:t>“National Marketing Forum” </a:t>
            </a:r>
            <a:r>
              <a:rPr lang="az-Latn-AZ" sz="750" dirty="0"/>
              <a:t>N</a:t>
            </a:r>
            <a:r>
              <a:rPr lang="en-US" sz="750" dirty="0"/>
              <a:t>MF</a:t>
            </a:r>
            <a:r>
              <a:rPr lang="az-Latn-AZ" sz="750" dirty="0"/>
              <a:t> - </a:t>
            </a:r>
            <a:r>
              <a:rPr lang="en-US" sz="750" dirty="0"/>
              <a:t>Certificate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50" dirty="0"/>
              <a:t>“Baku City </a:t>
            </a:r>
            <a:r>
              <a:rPr lang="en-US" sz="750" dirty="0" err="1"/>
              <a:t>Yasamal</a:t>
            </a:r>
            <a:r>
              <a:rPr lang="en-US" sz="750" dirty="0"/>
              <a:t> District Court” - Certificate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50" dirty="0"/>
              <a:t>“Decree of Honor" - Military Unit “N”</a:t>
            </a:r>
            <a:endParaRPr lang="az-Latn-AZ" sz="7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50" dirty="0"/>
              <a:t>“</a:t>
            </a:r>
            <a:r>
              <a:rPr lang="az-Latn-AZ" sz="750" dirty="0"/>
              <a:t>The I international scientific symposium</a:t>
            </a:r>
            <a:r>
              <a:rPr lang="en-US" sz="750" dirty="0"/>
              <a:t>”</a:t>
            </a:r>
            <a:r>
              <a:rPr lang="az-Latn-AZ" sz="750" dirty="0"/>
              <a:t> «</a:t>
            </a:r>
            <a:r>
              <a:rPr lang="en-US" sz="750" dirty="0"/>
              <a:t>New approaches and searches in science</a:t>
            </a:r>
            <a:r>
              <a:rPr lang="az-Latn-AZ" sz="750" dirty="0"/>
              <a:t>» - </a:t>
            </a:r>
            <a:r>
              <a:rPr lang="en-US" sz="750" dirty="0"/>
              <a:t>Certificate</a:t>
            </a:r>
            <a:endParaRPr lang="az-Latn-AZ" sz="7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750" dirty="0"/>
              <a:t>“</a:t>
            </a:r>
            <a:r>
              <a:rPr lang="en-US" sz="750" dirty="0"/>
              <a:t>S</a:t>
            </a:r>
            <a:r>
              <a:rPr lang="az-Latn-AZ" sz="750" dirty="0"/>
              <a:t>KY</a:t>
            </a:r>
            <a:r>
              <a:rPr lang="en-US" sz="750" dirty="0"/>
              <a:t> Global Internship Program</a:t>
            </a:r>
            <a:r>
              <a:rPr lang="tr-TR" sz="750" dirty="0"/>
              <a:t>”</a:t>
            </a:r>
            <a:r>
              <a:rPr lang="en-US" sz="750" dirty="0"/>
              <a:t> – TURKISH AEROSPACE</a:t>
            </a:r>
            <a:endParaRPr lang="az-Latn-AZ" sz="7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750" dirty="0"/>
              <a:t>“</a:t>
            </a:r>
            <a:r>
              <a:rPr lang="en-US" sz="750" dirty="0"/>
              <a:t>CSWA</a:t>
            </a:r>
            <a:r>
              <a:rPr lang="tr-TR" sz="750" dirty="0"/>
              <a:t>”</a:t>
            </a:r>
            <a:r>
              <a:rPr lang="en-US" sz="750" dirty="0"/>
              <a:t> –  SOLIDWORKS Associate</a:t>
            </a:r>
            <a:endParaRPr lang="az-Latn-AZ" sz="7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50" dirty="0"/>
              <a:t>“Decree of Honor" </a:t>
            </a:r>
            <a:r>
              <a:rPr lang="az-Latn-AZ" sz="750" dirty="0"/>
              <a:t>- </a:t>
            </a:r>
            <a:r>
              <a:rPr lang="en-US" sz="750" dirty="0"/>
              <a:t>"Training of qualified personnel for the defense industry: </a:t>
            </a:r>
            <a:r>
              <a:rPr lang="en-US" sz="750" dirty="0" err="1"/>
              <a:t>radioelectronic</a:t>
            </a:r>
            <a:r>
              <a:rPr lang="en-US" sz="750" dirty="0"/>
              <a:t>, aerospace   systems and robots" II Republican scientific conference</a:t>
            </a:r>
            <a:endParaRPr lang="az-Latn-AZ" sz="750" dirty="0"/>
          </a:p>
        </p:txBody>
      </p:sp>
      <p:sp>
        <p:nvSpPr>
          <p:cNvPr id="174" name="Freeform 343"/>
          <p:cNvSpPr>
            <a:spLocks noChangeAspect="1" noEditPoints="1"/>
          </p:cNvSpPr>
          <p:nvPr/>
        </p:nvSpPr>
        <p:spPr bwMode="auto">
          <a:xfrm>
            <a:off x="2173199" y="7663834"/>
            <a:ext cx="144000" cy="169282"/>
          </a:xfrm>
          <a:custGeom>
            <a:avLst/>
            <a:gdLst>
              <a:gd name="T0" fmla="*/ 111 w 111"/>
              <a:gd name="T1" fmla="*/ 46 h 130"/>
              <a:gd name="T2" fmla="*/ 111 w 111"/>
              <a:gd name="T3" fmla="*/ 123 h 130"/>
              <a:gd name="T4" fmla="*/ 104 w 111"/>
              <a:gd name="T5" fmla="*/ 130 h 130"/>
              <a:gd name="T6" fmla="*/ 7 w 111"/>
              <a:gd name="T7" fmla="*/ 130 h 130"/>
              <a:gd name="T8" fmla="*/ 0 w 111"/>
              <a:gd name="T9" fmla="*/ 123 h 130"/>
              <a:gd name="T10" fmla="*/ 0 w 111"/>
              <a:gd name="T11" fmla="*/ 7 h 130"/>
              <a:gd name="T12" fmla="*/ 7 w 111"/>
              <a:gd name="T13" fmla="*/ 0 h 130"/>
              <a:gd name="T14" fmla="*/ 65 w 111"/>
              <a:gd name="T15" fmla="*/ 0 h 130"/>
              <a:gd name="T16" fmla="*/ 65 w 111"/>
              <a:gd name="T17" fmla="*/ 39 h 130"/>
              <a:gd name="T18" fmla="*/ 72 w 111"/>
              <a:gd name="T19" fmla="*/ 46 h 130"/>
              <a:gd name="T20" fmla="*/ 111 w 111"/>
              <a:gd name="T21" fmla="*/ 46 h 130"/>
              <a:gd name="T22" fmla="*/ 83 w 111"/>
              <a:gd name="T23" fmla="*/ 58 h 130"/>
              <a:gd name="T24" fmla="*/ 81 w 111"/>
              <a:gd name="T25" fmla="*/ 56 h 130"/>
              <a:gd name="T26" fmla="*/ 30 w 111"/>
              <a:gd name="T27" fmla="*/ 56 h 130"/>
              <a:gd name="T28" fmla="*/ 28 w 111"/>
              <a:gd name="T29" fmla="*/ 58 h 130"/>
              <a:gd name="T30" fmla="*/ 28 w 111"/>
              <a:gd name="T31" fmla="*/ 63 h 130"/>
              <a:gd name="T32" fmla="*/ 30 w 111"/>
              <a:gd name="T33" fmla="*/ 65 h 130"/>
              <a:gd name="T34" fmla="*/ 81 w 111"/>
              <a:gd name="T35" fmla="*/ 65 h 130"/>
              <a:gd name="T36" fmla="*/ 83 w 111"/>
              <a:gd name="T37" fmla="*/ 63 h 130"/>
              <a:gd name="T38" fmla="*/ 83 w 111"/>
              <a:gd name="T39" fmla="*/ 58 h 130"/>
              <a:gd name="T40" fmla="*/ 83 w 111"/>
              <a:gd name="T41" fmla="*/ 77 h 130"/>
              <a:gd name="T42" fmla="*/ 81 w 111"/>
              <a:gd name="T43" fmla="*/ 74 h 130"/>
              <a:gd name="T44" fmla="*/ 30 w 111"/>
              <a:gd name="T45" fmla="*/ 74 h 130"/>
              <a:gd name="T46" fmla="*/ 28 w 111"/>
              <a:gd name="T47" fmla="*/ 77 h 130"/>
              <a:gd name="T48" fmla="*/ 28 w 111"/>
              <a:gd name="T49" fmla="*/ 81 h 130"/>
              <a:gd name="T50" fmla="*/ 30 w 111"/>
              <a:gd name="T51" fmla="*/ 84 h 130"/>
              <a:gd name="T52" fmla="*/ 81 w 111"/>
              <a:gd name="T53" fmla="*/ 84 h 130"/>
              <a:gd name="T54" fmla="*/ 83 w 111"/>
              <a:gd name="T55" fmla="*/ 81 h 130"/>
              <a:gd name="T56" fmla="*/ 83 w 111"/>
              <a:gd name="T57" fmla="*/ 77 h 130"/>
              <a:gd name="T58" fmla="*/ 83 w 111"/>
              <a:gd name="T59" fmla="*/ 95 h 130"/>
              <a:gd name="T60" fmla="*/ 81 w 111"/>
              <a:gd name="T61" fmla="*/ 93 h 130"/>
              <a:gd name="T62" fmla="*/ 30 w 111"/>
              <a:gd name="T63" fmla="*/ 93 h 130"/>
              <a:gd name="T64" fmla="*/ 28 w 111"/>
              <a:gd name="T65" fmla="*/ 95 h 130"/>
              <a:gd name="T66" fmla="*/ 28 w 111"/>
              <a:gd name="T67" fmla="*/ 100 h 130"/>
              <a:gd name="T68" fmla="*/ 30 w 111"/>
              <a:gd name="T69" fmla="*/ 102 h 130"/>
              <a:gd name="T70" fmla="*/ 81 w 111"/>
              <a:gd name="T71" fmla="*/ 102 h 130"/>
              <a:gd name="T72" fmla="*/ 83 w 111"/>
              <a:gd name="T73" fmla="*/ 100 h 130"/>
              <a:gd name="T74" fmla="*/ 83 w 111"/>
              <a:gd name="T75" fmla="*/ 95 h 130"/>
              <a:gd name="T76" fmla="*/ 108 w 111"/>
              <a:gd name="T77" fmla="*/ 37 h 130"/>
              <a:gd name="T78" fmla="*/ 74 w 111"/>
              <a:gd name="T79" fmla="*/ 37 h 130"/>
              <a:gd name="T80" fmla="*/ 74 w 111"/>
              <a:gd name="T81" fmla="*/ 3 h 130"/>
              <a:gd name="T82" fmla="*/ 77 w 111"/>
              <a:gd name="T83" fmla="*/ 5 h 130"/>
              <a:gd name="T84" fmla="*/ 106 w 111"/>
              <a:gd name="T85" fmla="*/ 34 h 130"/>
              <a:gd name="T86" fmla="*/ 108 w 111"/>
              <a:gd name="T87" fmla="*/ 37 h 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11" h="130">
                <a:moveTo>
                  <a:pt x="111" y="46"/>
                </a:moveTo>
                <a:cubicBezTo>
                  <a:pt x="111" y="123"/>
                  <a:pt x="111" y="123"/>
                  <a:pt x="111" y="123"/>
                </a:cubicBezTo>
                <a:cubicBezTo>
                  <a:pt x="111" y="127"/>
                  <a:pt x="108" y="130"/>
                  <a:pt x="104" y="130"/>
                </a:cubicBezTo>
                <a:cubicBezTo>
                  <a:pt x="7" y="130"/>
                  <a:pt x="7" y="130"/>
                  <a:pt x="7" y="130"/>
                </a:cubicBezTo>
                <a:cubicBezTo>
                  <a:pt x="3" y="130"/>
                  <a:pt x="0" y="127"/>
                  <a:pt x="0" y="123"/>
                </a:cubicBezTo>
                <a:cubicBezTo>
                  <a:pt x="0" y="7"/>
                  <a:pt x="0" y="7"/>
                  <a:pt x="0" y="7"/>
                </a:cubicBezTo>
                <a:cubicBezTo>
                  <a:pt x="0" y="3"/>
                  <a:pt x="3" y="0"/>
                  <a:pt x="7" y="0"/>
                </a:cubicBezTo>
                <a:cubicBezTo>
                  <a:pt x="65" y="0"/>
                  <a:pt x="65" y="0"/>
                  <a:pt x="65" y="0"/>
                </a:cubicBezTo>
                <a:cubicBezTo>
                  <a:pt x="65" y="39"/>
                  <a:pt x="65" y="39"/>
                  <a:pt x="65" y="39"/>
                </a:cubicBezTo>
                <a:cubicBezTo>
                  <a:pt x="65" y="43"/>
                  <a:pt x="68" y="46"/>
                  <a:pt x="72" y="46"/>
                </a:cubicBezTo>
                <a:lnTo>
                  <a:pt x="111" y="46"/>
                </a:lnTo>
                <a:close/>
                <a:moveTo>
                  <a:pt x="83" y="58"/>
                </a:moveTo>
                <a:cubicBezTo>
                  <a:pt x="83" y="57"/>
                  <a:pt x="82" y="56"/>
                  <a:pt x="81" y="56"/>
                </a:cubicBezTo>
                <a:cubicBezTo>
                  <a:pt x="30" y="56"/>
                  <a:pt x="30" y="56"/>
                  <a:pt x="30" y="56"/>
                </a:cubicBezTo>
                <a:cubicBezTo>
                  <a:pt x="29" y="56"/>
                  <a:pt x="28" y="57"/>
                  <a:pt x="28" y="58"/>
                </a:cubicBezTo>
                <a:cubicBezTo>
                  <a:pt x="28" y="63"/>
                  <a:pt x="28" y="63"/>
                  <a:pt x="28" y="63"/>
                </a:cubicBezTo>
                <a:cubicBezTo>
                  <a:pt x="28" y="64"/>
                  <a:pt x="29" y="65"/>
                  <a:pt x="30" y="65"/>
                </a:cubicBezTo>
                <a:cubicBezTo>
                  <a:pt x="81" y="65"/>
                  <a:pt x="81" y="65"/>
                  <a:pt x="81" y="65"/>
                </a:cubicBezTo>
                <a:cubicBezTo>
                  <a:pt x="82" y="65"/>
                  <a:pt x="83" y="64"/>
                  <a:pt x="83" y="63"/>
                </a:cubicBezTo>
                <a:lnTo>
                  <a:pt x="83" y="58"/>
                </a:lnTo>
                <a:close/>
                <a:moveTo>
                  <a:pt x="83" y="77"/>
                </a:moveTo>
                <a:cubicBezTo>
                  <a:pt x="83" y="75"/>
                  <a:pt x="82" y="74"/>
                  <a:pt x="81" y="74"/>
                </a:cubicBezTo>
                <a:cubicBezTo>
                  <a:pt x="30" y="74"/>
                  <a:pt x="30" y="74"/>
                  <a:pt x="30" y="74"/>
                </a:cubicBezTo>
                <a:cubicBezTo>
                  <a:pt x="29" y="74"/>
                  <a:pt x="28" y="75"/>
                  <a:pt x="28" y="77"/>
                </a:cubicBezTo>
                <a:cubicBezTo>
                  <a:pt x="28" y="81"/>
                  <a:pt x="28" y="81"/>
                  <a:pt x="28" y="81"/>
                </a:cubicBezTo>
                <a:cubicBezTo>
                  <a:pt x="28" y="83"/>
                  <a:pt x="29" y="84"/>
                  <a:pt x="30" y="84"/>
                </a:cubicBezTo>
                <a:cubicBezTo>
                  <a:pt x="81" y="84"/>
                  <a:pt x="81" y="84"/>
                  <a:pt x="81" y="84"/>
                </a:cubicBezTo>
                <a:cubicBezTo>
                  <a:pt x="82" y="84"/>
                  <a:pt x="83" y="83"/>
                  <a:pt x="83" y="81"/>
                </a:cubicBezTo>
                <a:lnTo>
                  <a:pt x="83" y="77"/>
                </a:lnTo>
                <a:close/>
                <a:moveTo>
                  <a:pt x="83" y="95"/>
                </a:moveTo>
                <a:cubicBezTo>
                  <a:pt x="83" y="94"/>
                  <a:pt x="82" y="93"/>
                  <a:pt x="81" y="93"/>
                </a:cubicBezTo>
                <a:cubicBezTo>
                  <a:pt x="30" y="93"/>
                  <a:pt x="30" y="93"/>
                  <a:pt x="30" y="93"/>
                </a:cubicBezTo>
                <a:cubicBezTo>
                  <a:pt x="29" y="93"/>
                  <a:pt x="28" y="94"/>
                  <a:pt x="28" y="95"/>
                </a:cubicBezTo>
                <a:cubicBezTo>
                  <a:pt x="28" y="100"/>
                  <a:pt x="28" y="100"/>
                  <a:pt x="28" y="100"/>
                </a:cubicBezTo>
                <a:cubicBezTo>
                  <a:pt x="28" y="101"/>
                  <a:pt x="29" y="102"/>
                  <a:pt x="30" y="102"/>
                </a:cubicBezTo>
                <a:cubicBezTo>
                  <a:pt x="81" y="102"/>
                  <a:pt x="81" y="102"/>
                  <a:pt x="81" y="102"/>
                </a:cubicBezTo>
                <a:cubicBezTo>
                  <a:pt x="82" y="102"/>
                  <a:pt x="83" y="101"/>
                  <a:pt x="83" y="100"/>
                </a:cubicBezTo>
                <a:lnTo>
                  <a:pt x="83" y="95"/>
                </a:lnTo>
                <a:close/>
                <a:moveTo>
                  <a:pt x="108" y="37"/>
                </a:moveTo>
                <a:cubicBezTo>
                  <a:pt x="74" y="37"/>
                  <a:pt x="74" y="37"/>
                  <a:pt x="74" y="37"/>
                </a:cubicBezTo>
                <a:cubicBezTo>
                  <a:pt x="74" y="3"/>
                  <a:pt x="74" y="3"/>
                  <a:pt x="74" y="3"/>
                </a:cubicBezTo>
                <a:cubicBezTo>
                  <a:pt x="75" y="3"/>
                  <a:pt x="76" y="4"/>
                  <a:pt x="77" y="5"/>
                </a:cubicBezTo>
                <a:cubicBezTo>
                  <a:pt x="106" y="34"/>
                  <a:pt x="106" y="34"/>
                  <a:pt x="106" y="34"/>
                </a:cubicBezTo>
                <a:cubicBezTo>
                  <a:pt x="107" y="35"/>
                  <a:pt x="108" y="36"/>
                  <a:pt x="108" y="37"/>
                </a:cubicBezTo>
                <a:close/>
              </a:path>
            </a:pathLst>
          </a:custGeom>
          <a:solidFill>
            <a:srgbClr val="2F4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cxnSp>
        <p:nvCxnSpPr>
          <p:cNvPr id="175" name="Düz Bağlayıcı 174"/>
          <p:cNvCxnSpPr/>
          <p:nvPr/>
        </p:nvCxnSpPr>
        <p:spPr>
          <a:xfrm>
            <a:off x="343126" y="5556673"/>
            <a:ext cx="1610735" cy="140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Metin kutusu 175"/>
          <p:cNvSpPr txBox="1"/>
          <p:nvPr/>
        </p:nvSpPr>
        <p:spPr>
          <a:xfrm>
            <a:off x="261530" y="5289196"/>
            <a:ext cx="1529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>
                <a:solidFill>
                  <a:schemeClr val="bg1"/>
                </a:solidFill>
              </a:rPr>
              <a:t>LANGUAGE SKILLS</a:t>
            </a:r>
          </a:p>
        </p:txBody>
      </p:sp>
      <p:sp>
        <p:nvSpPr>
          <p:cNvPr id="179" name="Metin kutusu 178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533601" y="5575137"/>
            <a:ext cx="13474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Turk</a:t>
            </a:r>
            <a:r>
              <a:rPr lang="az-Latn-AZ" sz="1100" b="1" dirty="0">
                <a:solidFill>
                  <a:schemeClr val="bg1"/>
                </a:solidFill>
              </a:rPr>
              <a:t>i</a:t>
            </a:r>
            <a:r>
              <a:rPr lang="tr-TR" sz="1100" b="1" dirty="0">
                <a:solidFill>
                  <a:schemeClr val="bg1"/>
                </a:solidFill>
              </a:rPr>
              <a:t>sh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82" name="Metin kutusu 181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519411" y="6010855"/>
            <a:ext cx="9044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Engl</a:t>
            </a:r>
            <a:r>
              <a:rPr lang="az-Latn-AZ" sz="1100" b="1" dirty="0">
                <a:solidFill>
                  <a:schemeClr val="bg1"/>
                </a:solidFill>
              </a:rPr>
              <a:t>i</a:t>
            </a:r>
            <a:r>
              <a:rPr lang="tr-TR" sz="1100" b="1" dirty="0">
                <a:solidFill>
                  <a:schemeClr val="bg1"/>
                </a:solidFill>
              </a:rPr>
              <a:t>sh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86" name="Freeform 270"/>
          <p:cNvSpPr>
            <a:spLocks noChangeAspect="1" noEditPoints="1"/>
          </p:cNvSpPr>
          <p:nvPr/>
        </p:nvSpPr>
        <p:spPr bwMode="auto">
          <a:xfrm>
            <a:off x="355434" y="5626864"/>
            <a:ext cx="216000" cy="171001"/>
          </a:xfrm>
          <a:custGeom>
            <a:avLst/>
            <a:gdLst>
              <a:gd name="T0" fmla="*/ 48 w 61"/>
              <a:gd name="T1" fmla="*/ 18 h 48"/>
              <a:gd name="T2" fmla="*/ 24 w 61"/>
              <a:gd name="T3" fmla="*/ 35 h 48"/>
              <a:gd name="T4" fmla="*/ 18 w 61"/>
              <a:gd name="T5" fmla="*/ 34 h 48"/>
              <a:gd name="T6" fmla="*/ 9 w 61"/>
              <a:gd name="T7" fmla="*/ 39 h 48"/>
              <a:gd name="T8" fmla="*/ 6 w 61"/>
              <a:gd name="T9" fmla="*/ 39 h 48"/>
              <a:gd name="T10" fmla="*/ 6 w 61"/>
              <a:gd name="T11" fmla="*/ 39 h 48"/>
              <a:gd name="T12" fmla="*/ 4 w 61"/>
              <a:gd name="T13" fmla="*/ 38 h 48"/>
              <a:gd name="T14" fmla="*/ 5 w 61"/>
              <a:gd name="T15" fmla="*/ 37 h 48"/>
              <a:gd name="T16" fmla="*/ 9 w 61"/>
              <a:gd name="T17" fmla="*/ 31 h 48"/>
              <a:gd name="T18" fmla="*/ 0 w 61"/>
              <a:gd name="T19" fmla="*/ 18 h 48"/>
              <a:gd name="T20" fmla="*/ 24 w 61"/>
              <a:gd name="T21" fmla="*/ 0 h 48"/>
              <a:gd name="T22" fmla="*/ 48 w 61"/>
              <a:gd name="T23" fmla="*/ 18 h 48"/>
              <a:gd name="T24" fmla="*/ 4 w 61"/>
              <a:gd name="T25" fmla="*/ 18 h 48"/>
              <a:gd name="T26" fmla="*/ 11 w 61"/>
              <a:gd name="T27" fmla="*/ 27 h 48"/>
              <a:gd name="T28" fmla="*/ 15 w 61"/>
              <a:gd name="T29" fmla="*/ 29 h 48"/>
              <a:gd name="T30" fmla="*/ 13 w 61"/>
              <a:gd name="T31" fmla="*/ 32 h 48"/>
              <a:gd name="T32" fmla="*/ 15 w 61"/>
              <a:gd name="T33" fmla="*/ 31 h 48"/>
              <a:gd name="T34" fmla="*/ 17 w 61"/>
              <a:gd name="T35" fmla="*/ 30 h 48"/>
              <a:gd name="T36" fmla="*/ 19 w 61"/>
              <a:gd name="T37" fmla="*/ 30 h 48"/>
              <a:gd name="T38" fmla="*/ 24 w 61"/>
              <a:gd name="T39" fmla="*/ 31 h 48"/>
              <a:gd name="T40" fmla="*/ 44 w 61"/>
              <a:gd name="T41" fmla="*/ 18 h 48"/>
              <a:gd name="T42" fmla="*/ 24 w 61"/>
              <a:gd name="T43" fmla="*/ 4 h 48"/>
              <a:gd name="T44" fmla="*/ 4 w 61"/>
              <a:gd name="T45" fmla="*/ 18 h 48"/>
              <a:gd name="T46" fmla="*/ 56 w 61"/>
              <a:gd name="T47" fmla="*/ 45 h 48"/>
              <a:gd name="T48" fmla="*/ 57 w 61"/>
              <a:gd name="T49" fmla="*/ 47 h 48"/>
              <a:gd name="T50" fmla="*/ 55 w 61"/>
              <a:gd name="T51" fmla="*/ 48 h 48"/>
              <a:gd name="T52" fmla="*/ 52 w 61"/>
              <a:gd name="T53" fmla="*/ 47 h 48"/>
              <a:gd name="T54" fmla="*/ 43 w 61"/>
              <a:gd name="T55" fmla="*/ 43 h 48"/>
              <a:gd name="T56" fmla="*/ 37 w 61"/>
              <a:gd name="T57" fmla="*/ 44 h 48"/>
              <a:gd name="T58" fmla="*/ 21 w 61"/>
              <a:gd name="T59" fmla="*/ 39 h 48"/>
              <a:gd name="T60" fmla="*/ 24 w 61"/>
              <a:gd name="T61" fmla="*/ 39 h 48"/>
              <a:gd name="T62" fmla="*/ 43 w 61"/>
              <a:gd name="T63" fmla="*/ 33 h 48"/>
              <a:gd name="T64" fmla="*/ 52 w 61"/>
              <a:gd name="T65" fmla="*/ 18 h 48"/>
              <a:gd name="T66" fmla="*/ 51 w 61"/>
              <a:gd name="T67" fmla="*/ 12 h 48"/>
              <a:gd name="T68" fmla="*/ 61 w 61"/>
              <a:gd name="T69" fmla="*/ 26 h 48"/>
              <a:gd name="T70" fmla="*/ 52 w 61"/>
              <a:gd name="T71" fmla="*/ 40 h 48"/>
              <a:gd name="T72" fmla="*/ 56 w 61"/>
              <a:gd name="T73" fmla="*/ 45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61" h="48">
                <a:moveTo>
                  <a:pt x="48" y="18"/>
                </a:moveTo>
                <a:cubicBezTo>
                  <a:pt x="48" y="27"/>
                  <a:pt x="37" y="35"/>
                  <a:pt x="24" y="35"/>
                </a:cubicBezTo>
                <a:cubicBezTo>
                  <a:pt x="22" y="35"/>
                  <a:pt x="20" y="35"/>
                  <a:pt x="18" y="34"/>
                </a:cubicBezTo>
                <a:cubicBezTo>
                  <a:pt x="15" y="36"/>
                  <a:pt x="12" y="38"/>
                  <a:pt x="9" y="39"/>
                </a:cubicBezTo>
                <a:cubicBezTo>
                  <a:pt x="8" y="39"/>
                  <a:pt x="7" y="39"/>
                  <a:pt x="6" y="39"/>
                </a:cubicBezTo>
                <a:cubicBezTo>
                  <a:pt x="6" y="39"/>
                  <a:pt x="6" y="39"/>
                  <a:pt x="6" y="39"/>
                </a:cubicBezTo>
                <a:cubicBezTo>
                  <a:pt x="5" y="39"/>
                  <a:pt x="5" y="39"/>
                  <a:pt x="4" y="38"/>
                </a:cubicBezTo>
                <a:cubicBezTo>
                  <a:pt x="4" y="38"/>
                  <a:pt x="5" y="37"/>
                  <a:pt x="5" y="37"/>
                </a:cubicBezTo>
                <a:cubicBezTo>
                  <a:pt x="6" y="35"/>
                  <a:pt x="8" y="34"/>
                  <a:pt x="9" y="31"/>
                </a:cubicBezTo>
                <a:cubicBezTo>
                  <a:pt x="4" y="28"/>
                  <a:pt x="0" y="23"/>
                  <a:pt x="0" y="18"/>
                </a:cubicBezTo>
                <a:cubicBezTo>
                  <a:pt x="0" y="8"/>
                  <a:pt x="11" y="0"/>
                  <a:pt x="24" y="0"/>
                </a:cubicBezTo>
                <a:cubicBezTo>
                  <a:pt x="37" y="0"/>
                  <a:pt x="48" y="8"/>
                  <a:pt x="48" y="18"/>
                </a:cubicBezTo>
                <a:close/>
                <a:moveTo>
                  <a:pt x="4" y="18"/>
                </a:moveTo>
                <a:cubicBezTo>
                  <a:pt x="4" y="21"/>
                  <a:pt x="7" y="25"/>
                  <a:pt x="11" y="27"/>
                </a:cubicBezTo>
                <a:cubicBezTo>
                  <a:pt x="15" y="29"/>
                  <a:pt x="15" y="29"/>
                  <a:pt x="15" y="29"/>
                </a:cubicBezTo>
                <a:cubicBezTo>
                  <a:pt x="13" y="32"/>
                  <a:pt x="13" y="32"/>
                  <a:pt x="13" y="32"/>
                </a:cubicBezTo>
                <a:cubicBezTo>
                  <a:pt x="14" y="32"/>
                  <a:pt x="15" y="31"/>
                  <a:pt x="15" y="31"/>
                </a:cubicBezTo>
                <a:cubicBezTo>
                  <a:pt x="17" y="30"/>
                  <a:pt x="17" y="30"/>
                  <a:pt x="17" y="30"/>
                </a:cubicBezTo>
                <a:cubicBezTo>
                  <a:pt x="19" y="30"/>
                  <a:pt x="19" y="30"/>
                  <a:pt x="19" y="30"/>
                </a:cubicBezTo>
                <a:cubicBezTo>
                  <a:pt x="20" y="30"/>
                  <a:pt x="22" y="31"/>
                  <a:pt x="24" y="31"/>
                </a:cubicBezTo>
                <a:cubicBezTo>
                  <a:pt x="35" y="31"/>
                  <a:pt x="44" y="25"/>
                  <a:pt x="44" y="18"/>
                </a:cubicBezTo>
                <a:cubicBezTo>
                  <a:pt x="44" y="10"/>
                  <a:pt x="35" y="4"/>
                  <a:pt x="24" y="4"/>
                </a:cubicBezTo>
                <a:cubicBezTo>
                  <a:pt x="13" y="4"/>
                  <a:pt x="4" y="10"/>
                  <a:pt x="4" y="18"/>
                </a:cubicBezTo>
                <a:close/>
                <a:moveTo>
                  <a:pt x="56" y="45"/>
                </a:moveTo>
                <a:cubicBezTo>
                  <a:pt x="56" y="46"/>
                  <a:pt x="57" y="46"/>
                  <a:pt x="57" y="47"/>
                </a:cubicBezTo>
                <a:cubicBezTo>
                  <a:pt x="56" y="48"/>
                  <a:pt x="56" y="48"/>
                  <a:pt x="55" y="48"/>
                </a:cubicBezTo>
                <a:cubicBezTo>
                  <a:pt x="54" y="48"/>
                  <a:pt x="53" y="48"/>
                  <a:pt x="52" y="47"/>
                </a:cubicBezTo>
                <a:cubicBezTo>
                  <a:pt x="49" y="47"/>
                  <a:pt x="46" y="45"/>
                  <a:pt x="43" y="43"/>
                </a:cubicBezTo>
                <a:cubicBezTo>
                  <a:pt x="41" y="43"/>
                  <a:pt x="39" y="44"/>
                  <a:pt x="37" y="44"/>
                </a:cubicBezTo>
                <a:cubicBezTo>
                  <a:pt x="31" y="44"/>
                  <a:pt x="25" y="42"/>
                  <a:pt x="21" y="39"/>
                </a:cubicBezTo>
                <a:cubicBezTo>
                  <a:pt x="22" y="39"/>
                  <a:pt x="23" y="39"/>
                  <a:pt x="24" y="39"/>
                </a:cubicBezTo>
                <a:cubicBezTo>
                  <a:pt x="31" y="39"/>
                  <a:pt x="38" y="37"/>
                  <a:pt x="43" y="33"/>
                </a:cubicBezTo>
                <a:cubicBezTo>
                  <a:pt x="49" y="29"/>
                  <a:pt x="52" y="24"/>
                  <a:pt x="52" y="18"/>
                </a:cubicBezTo>
                <a:cubicBezTo>
                  <a:pt x="52" y="16"/>
                  <a:pt x="52" y="14"/>
                  <a:pt x="51" y="12"/>
                </a:cubicBezTo>
                <a:cubicBezTo>
                  <a:pt x="57" y="16"/>
                  <a:pt x="61" y="21"/>
                  <a:pt x="61" y="26"/>
                </a:cubicBezTo>
                <a:cubicBezTo>
                  <a:pt x="61" y="32"/>
                  <a:pt x="57" y="37"/>
                  <a:pt x="52" y="40"/>
                </a:cubicBezTo>
                <a:cubicBezTo>
                  <a:pt x="53" y="43"/>
                  <a:pt x="55" y="44"/>
                  <a:pt x="56" y="4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Metin kutusu 99"/>
          <p:cNvSpPr txBox="1"/>
          <p:nvPr/>
        </p:nvSpPr>
        <p:spPr>
          <a:xfrm>
            <a:off x="307312" y="5600405"/>
            <a:ext cx="26321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600" dirty="0">
                <a:solidFill>
                  <a:schemeClr val="bg1"/>
                </a:solidFill>
              </a:rPr>
              <a:t>TR</a:t>
            </a:r>
          </a:p>
        </p:txBody>
      </p:sp>
      <p:sp>
        <p:nvSpPr>
          <p:cNvPr id="188" name="Freeform 270"/>
          <p:cNvSpPr>
            <a:spLocks noChangeAspect="1" noEditPoints="1"/>
          </p:cNvSpPr>
          <p:nvPr/>
        </p:nvSpPr>
        <p:spPr bwMode="auto">
          <a:xfrm>
            <a:off x="361569" y="6054715"/>
            <a:ext cx="216000" cy="171001"/>
          </a:xfrm>
          <a:custGeom>
            <a:avLst/>
            <a:gdLst>
              <a:gd name="T0" fmla="*/ 48 w 61"/>
              <a:gd name="T1" fmla="*/ 18 h 48"/>
              <a:gd name="T2" fmla="*/ 24 w 61"/>
              <a:gd name="T3" fmla="*/ 35 h 48"/>
              <a:gd name="T4" fmla="*/ 18 w 61"/>
              <a:gd name="T5" fmla="*/ 34 h 48"/>
              <a:gd name="T6" fmla="*/ 9 w 61"/>
              <a:gd name="T7" fmla="*/ 39 h 48"/>
              <a:gd name="T8" fmla="*/ 6 w 61"/>
              <a:gd name="T9" fmla="*/ 39 h 48"/>
              <a:gd name="T10" fmla="*/ 6 w 61"/>
              <a:gd name="T11" fmla="*/ 39 h 48"/>
              <a:gd name="T12" fmla="*/ 4 w 61"/>
              <a:gd name="T13" fmla="*/ 38 h 48"/>
              <a:gd name="T14" fmla="*/ 5 w 61"/>
              <a:gd name="T15" fmla="*/ 37 h 48"/>
              <a:gd name="T16" fmla="*/ 9 w 61"/>
              <a:gd name="T17" fmla="*/ 31 h 48"/>
              <a:gd name="T18" fmla="*/ 0 w 61"/>
              <a:gd name="T19" fmla="*/ 18 h 48"/>
              <a:gd name="T20" fmla="*/ 24 w 61"/>
              <a:gd name="T21" fmla="*/ 0 h 48"/>
              <a:gd name="T22" fmla="*/ 48 w 61"/>
              <a:gd name="T23" fmla="*/ 18 h 48"/>
              <a:gd name="T24" fmla="*/ 4 w 61"/>
              <a:gd name="T25" fmla="*/ 18 h 48"/>
              <a:gd name="T26" fmla="*/ 11 w 61"/>
              <a:gd name="T27" fmla="*/ 27 h 48"/>
              <a:gd name="T28" fmla="*/ 15 w 61"/>
              <a:gd name="T29" fmla="*/ 29 h 48"/>
              <a:gd name="T30" fmla="*/ 13 w 61"/>
              <a:gd name="T31" fmla="*/ 32 h 48"/>
              <a:gd name="T32" fmla="*/ 15 w 61"/>
              <a:gd name="T33" fmla="*/ 31 h 48"/>
              <a:gd name="T34" fmla="*/ 17 w 61"/>
              <a:gd name="T35" fmla="*/ 30 h 48"/>
              <a:gd name="T36" fmla="*/ 19 w 61"/>
              <a:gd name="T37" fmla="*/ 30 h 48"/>
              <a:gd name="T38" fmla="*/ 24 w 61"/>
              <a:gd name="T39" fmla="*/ 31 h 48"/>
              <a:gd name="T40" fmla="*/ 44 w 61"/>
              <a:gd name="T41" fmla="*/ 18 h 48"/>
              <a:gd name="T42" fmla="*/ 24 w 61"/>
              <a:gd name="T43" fmla="*/ 4 h 48"/>
              <a:gd name="T44" fmla="*/ 4 w 61"/>
              <a:gd name="T45" fmla="*/ 18 h 48"/>
              <a:gd name="T46" fmla="*/ 56 w 61"/>
              <a:gd name="T47" fmla="*/ 45 h 48"/>
              <a:gd name="T48" fmla="*/ 57 w 61"/>
              <a:gd name="T49" fmla="*/ 47 h 48"/>
              <a:gd name="T50" fmla="*/ 55 w 61"/>
              <a:gd name="T51" fmla="*/ 48 h 48"/>
              <a:gd name="T52" fmla="*/ 52 w 61"/>
              <a:gd name="T53" fmla="*/ 47 h 48"/>
              <a:gd name="T54" fmla="*/ 43 w 61"/>
              <a:gd name="T55" fmla="*/ 43 h 48"/>
              <a:gd name="T56" fmla="*/ 37 w 61"/>
              <a:gd name="T57" fmla="*/ 44 h 48"/>
              <a:gd name="T58" fmla="*/ 21 w 61"/>
              <a:gd name="T59" fmla="*/ 39 h 48"/>
              <a:gd name="T60" fmla="*/ 24 w 61"/>
              <a:gd name="T61" fmla="*/ 39 h 48"/>
              <a:gd name="T62" fmla="*/ 43 w 61"/>
              <a:gd name="T63" fmla="*/ 33 h 48"/>
              <a:gd name="T64" fmla="*/ 52 w 61"/>
              <a:gd name="T65" fmla="*/ 18 h 48"/>
              <a:gd name="T66" fmla="*/ 51 w 61"/>
              <a:gd name="T67" fmla="*/ 12 h 48"/>
              <a:gd name="T68" fmla="*/ 61 w 61"/>
              <a:gd name="T69" fmla="*/ 26 h 48"/>
              <a:gd name="T70" fmla="*/ 52 w 61"/>
              <a:gd name="T71" fmla="*/ 40 h 48"/>
              <a:gd name="T72" fmla="*/ 56 w 61"/>
              <a:gd name="T73" fmla="*/ 45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61" h="48">
                <a:moveTo>
                  <a:pt x="48" y="18"/>
                </a:moveTo>
                <a:cubicBezTo>
                  <a:pt x="48" y="27"/>
                  <a:pt x="37" y="35"/>
                  <a:pt x="24" y="35"/>
                </a:cubicBezTo>
                <a:cubicBezTo>
                  <a:pt x="22" y="35"/>
                  <a:pt x="20" y="35"/>
                  <a:pt x="18" y="34"/>
                </a:cubicBezTo>
                <a:cubicBezTo>
                  <a:pt x="15" y="36"/>
                  <a:pt x="12" y="38"/>
                  <a:pt x="9" y="39"/>
                </a:cubicBezTo>
                <a:cubicBezTo>
                  <a:pt x="8" y="39"/>
                  <a:pt x="7" y="39"/>
                  <a:pt x="6" y="39"/>
                </a:cubicBezTo>
                <a:cubicBezTo>
                  <a:pt x="6" y="39"/>
                  <a:pt x="6" y="39"/>
                  <a:pt x="6" y="39"/>
                </a:cubicBezTo>
                <a:cubicBezTo>
                  <a:pt x="5" y="39"/>
                  <a:pt x="5" y="39"/>
                  <a:pt x="4" y="38"/>
                </a:cubicBezTo>
                <a:cubicBezTo>
                  <a:pt x="4" y="38"/>
                  <a:pt x="5" y="37"/>
                  <a:pt x="5" y="37"/>
                </a:cubicBezTo>
                <a:cubicBezTo>
                  <a:pt x="6" y="35"/>
                  <a:pt x="8" y="34"/>
                  <a:pt x="9" y="31"/>
                </a:cubicBezTo>
                <a:cubicBezTo>
                  <a:pt x="4" y="28"/>
                  <a:pt x="0" y="23"/>
                  <a:pt x="0" y="18"/>
                </a:cubicBezTo>
                <a:cubicBezTo>
                  <a:pt x="0" y="8"/>
                  <a:pt x="11" y="0"/>
                  <a:pt x="24" y="0"/>
                </a:cubicBezTo>
                <a:cubicBezTo>
                  <a:pt x="37" y="0"/>
                  <a:pt x="48" y="8"/>
                  <a:pt x="48" y="18"/>
                </a:cubicBezTo>
                <a:close/>
                <a:moveTo>
                  <a:pt x="4" y="18"/>
                </a:moveTo>
                <a:cubicBezTo>
                  <a:pt x="4" y="21"/>
                  <a:pt x="7" y="25"/>
                  <a:pt x="11" y="27"/>
                </a:cubicBezTo>
                <a:cubicBezTo>
                  <a:pt x="15" y="29"/>
                  <a:pt x="15" y="29"/>
                  <a:pt x="15" y="29"/>
                </a:cubicBezTo>
                <a:cubicBezTo>
                  <a:pt x="13" y="32"/>
                  <a:pt x="13" y="32"/>
                  <a:pt x="13" y="32"/>
                </a:cubicBezTo>
                <a:cubicBezTo>
                  <a:pt x="14" y="32"/>
                  <a:pt x="15" y="31"/>
                  <a:pt x="15" y="31"/>
                </a:cubicBezTo>
                <a:cubicBezTo>
                  <a:pt x="17" y="30"/>
                  <a:pt x="17" y="30"/>
                  <a:pt x="17" y="30"/>
                </a:cubicBezTo>
                <a:cubicBezTo>
                  <a:pt x="19" y="30"/>
                  <a:pt x="19" y="30"/>
                  <a:pt x="19" y="30"/>
                </a:cubicBezTo>
                <a:cubicBezTo>
                  <a:pt x="20" y="30"/>
                  <a:pt x="22" y="31"/>
                  <a:pt x="24" y="31"/>
                </a:cubicBezTo>
                <a:cubicBezTo>
                  <a:pt x="35" y="31"/>
                  <a:pt x="44" y="25"/>
                  <a:pt x="44" y="18"/>
                </a:cubicBezTo>
                <a:cubicBezTo>
                  <a:pt x="44" y="10"/>
                  <a:pt x="35" y="4"/>
                  <a:pt x="24" y="4"/>
                </a:cubicBezTo>
                <a:cubicBezTo>
                  <a:pt x="13" y="4"/>
                  <a:pt x="4" y="10"/>
                  <a:pt x="4" y="18"/>
                </a:cubicBezTo>
                <a:close/>
                <a:moveTo>
                  <a:pt x="56" y="45"/>
                </a:moveTo>
                <a:cubicBezTo>
                  <a:pt x="56" y="46"/>
                  <a:pt x="57" y="46"/>
                  <a:pt x="57" y="47"/>
                </a:cubicBezTo>
                <a:cubicBezTo>
                  <a:pt x="56" y="48"/>
                  <a:pt x="56" y="48"/>
                  <a:pt x="55" y="48"/>
                </a:cubicBezTo>
                <a:cubicBezTo>
                  <a:pt x="54" y="48"/>
                  <a:pt x="53" y="48"/>
                  <a:pt x="52" y="47"/>
                </a:cubicBezTo>
                <a:cubicBezTo>
                  <a:pt x="49" y="47"/>
                  <a:pt x="46" y="45"/>
                  <a:pt x="43" y="43"/>
                </a:cubicBezTo>
                <a:cubicBezTo>
                  <a:pt x="41" y="43"/>
                  <a:pt x="39" y="44"/>
                  <a:pt x="37" y="44"/>
                </a:cubicBezTo>
                <a:cubicBezTo>
                  <a:pt x="31" y="44"/>
                  <a:pt x="25" y="42"/>
                  <a:pt x="21" y="39"/>
                </a:cubicBezTo>
                <a:cubicBezTo>
                  <a:pt x="22" y="39"/>
                  <a:pt x="23" y="39"/>
                  <a:pt x="24" y="39"/>
                </a:cubicBezTo>
                <a:cubicBezTo>
                  <a:pt x="31" y="39"/>
                  <a:pt x="38" y="37"/>
                  <a:pt x="43" y="33"/>
                </a:cubicBezTo>
                <a:cubicBezTo>
                  <a:pt x="49" y="29"/>
                  <a:pt x="52" y="24"/>
                  <a:pt x="52" y="18"/>
                </a:cubicBezTo>
                <a:cubicBezTo>
                  <a:pt x="52" y="16"/>
                  <a:pt x="52" y="14"/>
                  <a:pt x="51" y="12"/>
                </a:cubicBezTo>
                <a:cubicBezTo>
                  <a:pt x="57" y="16"/>
                  <a:pt x="61" y="21"/>
                  <a:pt x="61" y="26"/>
                </a:cubicBezTo>
                <a:cubicBezTo>
                  <a:pt x="61" y="32"/>
                  <a:pt x="57" y="37"/>
                  <a:pt x="52" y="40"/>
                </a:cubicBezTo>
                <a:cubicBezTo>
                  <a:pt x="53" y="43"/>
                  <a:pt x="55" y="44"/>
                  <a:pt x="56" y="4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" name="Metin kutusu 188"/>
          <p:cNvSpPr txBox="1"/>
          <p:nvPr/>
        </p:nvSpPr>
        <p:spPr>
          <a:xfrm>
            <a:off x="314120" y="6029246"/>
            <a:ext cx="27122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600" dirty="0">
                <a:solidFill>
                  <a:schemeClr val="bg1"/>
                </a:solidFill>
              </a:rPr>
              <a:t>EN</a:t>
            </a:r>
          </a:p>
        </p:txBody>
      </p:sp>
      <p:cxnSp>
        <p:nvCxnSpPr>
          <p:cNvPr id="190" name="Düz Bağlayıcı 189"/>
          <p:cNvCxnSpPr/>
          <p:nvPr/>
        </p:nvCxnSpPr>
        <p:spPr>
          <a:xfrm>
            <a:off x="337129" y="7109119"/>
            <a:ext cx="1610735" cy="140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Metin kutusu 190"/>
          <p:cNvSpPr txBox="1"/>
          <p:nvPr/>
        </p:nvSpPr>
        <p:spPr>
          <a:xfrm>
            <a:off x="263659" y="6839022"/>
            <a:ext cx="6511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z-Latn-AZ" sz="1400" b="1" dirty="0">
                <a:solidFill>
                  <a:schemeClr val="bg1"/>
                </a:solidFill>
              </a:rPr>
              <a:t>SKILLS</a:t>
            </a:r>
            <a:endParaRPr lang="tr-TR" sz="1400" b="1" dirty="0">
              <a:solidFill>
                <a:schemeClr val="bg1"/>
              </a:solidFill>
            </a:endParaRPr>
          </a:p>
        </p:txBody>
      </p:sp>
      <p:sp>
        <p:nvSpPr>
          <p:cNvPr id="193" name="Metin kutusu 192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285882" y="7136416"/>
            <a:ext cx="1539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MS Office Programs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94" name="Dikdörtgen 193">
            <a:extLst>
              <a:ext uri="{FF2B5EF4-FFF2-40B4-BE49-F238E27FC236}">
                <a16:creationId xmlns:a16="http://schemas.microsoft.com/office/drawing/2014/main" id="{A7D7378F-A458-4390-AAB2-BF3637E64C02}"/>
              </a:ext>
            </a:extLst>
          </p:cNvPr>
          <p:cNvSpPr/>
          <p:nvPr/>
        </p:nvSpPr>
        <p:spPr>
          <a:xfrm>
            <a:off x="372315" y="9312325"/>
            <a:ext cx="1273190" cy="896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5" name="Metin kutusu 194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298069" y="7536036"/>
            <a:ext cx="13474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AutoCAD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97" name="Dikdörtgen 196">
            <a:extLst>
              <a:ext uri="{FF2B5EF4-FFF2-40B4-BE49-F238E27FC236}">
                <a16:creationId xmlns:a16="http://schemas.microsoft.com/office/drawing/2014/main" id="{A7D7378F-A458-4390-AAB2-BF3637E64C02}"/>
              </a:ext>
            </a:extLst>
          </p:cNvPr>
          <p:cNvSpPr/>
          <p:nvPr/>
        </p:nvSpPr>
        <p:spPr>
          <a:xfrm>
            <a:off x="367841" y="7807699"/>
            <a:ext cx="1295863" cy="943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8" name="Metin kutusu 197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285883" y="9053733"/>
            <a:ext cx="17498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1100" b="1" dirty="0">
                <a:solidFill>
                  <a:schemeClr val="bg1"/>
                </a:solidFill>
              </a:rPr>
              <a:t>Project management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99" name="Dikdörtgen 198"/>
          <p:cNvSpPr/>
          <p:nvPr/>
        </p:nvSpPr>
        <p:spPr>
          <a:xfrm>
            <a:off x="1633319" y="7407943"/>
            <a:ext cx="102522" cy="9438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1" name="Freeform 270"/>
          <p:cNvSpPr>
            <a:spLocks noChangeAspect="1" noEditPoints="1"/>
          </p:cNvSpPr>
          <p:nvPr/>
        </p:nvSpPr>
        <p:spPr bwMode="auto">
          <a:xfrm>
            <a:off x="357075" y="6478576"/>
            <a:ext cx="216000" cy="171001"/>
          </a:xfrm>
          <a:custGeom>
            <a:avLst/>
            <a:gdLst>
              <a:gd name="T0" fmla="*/ 48 w 61"/>
              <a:gd name="T1" fmla="*/ 18 h 48"/>
              <a:gd name="T2" fmla="*/ 24 w 61"/>
              <a:gd name="T3" fmla="*/ 35 h 48"/>
              <a:gd name="T4" fmla="*/ 18 w 61"/>
              <a:gd name="T5" fmla="*/ 34 h 48"/>
              <a:gd name="T6" fmla="*/ 9 w 61"/>
              <a:gd name="T7" fmla="*/ 39 h 48"/>
              <a:gd name="T8" fmla="*/ 6 w 61"/>
              <a:gd name="T9" fmla="*/ 39 h 48"/>
              <a:gd name="T10" fmla="*/ 6 w 61"/>
              <a:gd name="T11" fmla="*/ 39 h 48"/>
              <a:gd name="T12" fmla="*/ 4 w 61"/>
              <a:gd name="T13" fmla="*/ 38 h 48"/>
              <a:gd name="T14" fmla="*/ 5 w 61"/>
              <a:gd name="T15" fmla="*/ 37 h 48"/>
              <a:gd name="T16" fmla="*/ 9 w 61"/>
              <a:gd name="T17" fmla="*/ 31 h 48"/>
              <a:gd name="T18" fmla="*/ 0 w 61"/>
              <a:gd name="T19" fmla="*/ 18 h 48"/>
              <a:gd name="T20" fmla="*/ 24 w 61"/>
              <a:gd name="T21" fmla="*/ 0 h 48"/>
              <a:gd name="T22" fmla="*/ 48 w 61"/>
              <a:gd name="T23" fmla="*/ 18 h 48"/>
              <a:gd name="T24" fmla="*/ 4 w 61"/>
              <a:gd name="T25" fmla="*/ 18 h 48"/>
              <a:gd name="T26" fmla="*/ 11 w 61"/>
              <a:gd name="T27" fmla="*/ 27 h 48"/>
              <a:gd name="T28" fmla="*/ 15 w 61"/>
              <a:gd name="T29" fmla="*/ 29 h 48"/>
              <a:gd name="T30" fmla="*/ 13 w 61"/>
              <a:gd name="T31" fmla="*/ 32 h 48"/>
              <a:gd name="T32" fmla="*/ 15 w 61"/>
              <a:gd name="T33" fmla="*/ 31 h 48"/>
              <a:gd name="T34" fmla="*/ 17 w 61"/>
              <a:gd name="T35" fmla="*/ 30 h 48"/>
              <a:gd name="T36" fmla="*/ 19 w 61"/>
              <a:gd name="T37" fmla="*/ 30 h 48"/>
              <a:gd name="T38" fmla="*/ 24 w 61"/>
              <a:gd name="T39" fmla="*/ 31 h 48"/>
              <a:gd name="T40" fmla="*/ 44 w 61"/>
              <a:gd name="T41" fmla="*/ 18 h 48"/>
              <a:gd name="T42" fmla="*/ 24 w 61"/>
              <a:gd name="T43" fmla="*/ 4 h 48"/>
              <a:gd name="T44" fmla="*/ 4 w 61"/>
              <a:gd name="T45" fmla="*/ 18 h 48"/>
              <a:gd name="T46" fmla="*/ 56 w 61"/>
              <a:gd name="T47" fmla="*/ 45 h 48"/>
              <a:gd name="T48" fmla="*/ 57 w 61"/>
              <a:gd name="T49" fmla="*/ 47 h 48"/>
              <a:gd name="T50" fmla="*/ 55 w 61"/>
              <a:gd name="T51" fmla="*/ 48 h 48"/>
              <a:gd name="T52" fmla="*/ 52 w 61"/>
              <a:gd name="T53" fmla="*/ 47 h 48"/>
              <a:gd name="T54" fmla="*/ 43 w 61"/>
              <a:gd name="T55" fmla="*/ 43 h 48"/>
              <a:gd name="T56" fmla="*/ 37 w 61"/>
              <a:gd name="T57" fmla="*/ 44 h 48"/>
              <a:gd name="T58" fmla="*/ 21 w 61"/>
              <a:gd name="T59" fmla="*/ 39 h 48"/>
              <a:gd name="T60" fmla="*/ 24 w 61"/>
              <a:gd name="T61" fmla="*/ 39 h 48"/>
              <a:gd name="T62" fmla="*/ 43 w 61"/>
              <a:gd name="T63" fmla="*/ 33 h 48"/>
              <a:gd name="T64" fmla="*/ 52 w 61"/>
              <a:gd name="T65" fmla="*/ 18 h 48"/>
              <a:gd name="T66" fmla="*/ 51 w 61"/>
              <a:gd name="T67" fmla="*/ 12 h 48"/>
              <a:gd name="T68" fmla="*/ 61 w 61"/>
              <a:gd name="T69" fmla="*/ 26 h 48"/>
              <a:gd name="T70" fmla="*/ 52 w 61"/>
              <a:gd name="T71" fmla="*/ 40 h 48"/>
              <a:gd name="T72" fmla="*/ 56 w 61"/>
              <a:gd name="T73" fmla="*/ 45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61" h="48">
                <a:moveTo>
                  <a:pt x="48" y="18"/>
                </a:moveTo>
                <a:cubicBezTo>
                  <a:pt x="48" y="27"/>
                  <a:pt x="37" y="35"/>
                  <a:pt x="24" y="35"/>
                </a:cubicBezTo>
                <a:cubicBezTo>
                  <a:pt x="22" y="35"/>
                  <a:pt x="20" y="35"/>
                  <a:pt x="18" y="34"/>
                </a:cubicBezTo>
                <a:cubicBezTo>
                  <a:pt x="15" y="36"/>
                  <a:pt x="12" y="38"/>
                  <a:pt x="9" y="39"/>
                </a:cubicBezTo>
                <a:cubicBezTo>
                  <a:pt x="8" y="39"/>
                  <a:pt x="7" y="39"/>
                  <a:pt x="6" y="39"/>
                </a:cubicBezTo>
                <a:cubicBezTo>
                  <a:pt x="6" y="39"/>
                  <a:pt x="6" y="39"/>
                  <a:pt x="6" y="39"/>
                </a:cubicBezTo>
                <a:cubicBezTo>
                  <a:pt x="5" y="39"/>
                  <a:pt x="5" y="39"/>
                  <a:pt x="4" y="38"/>
                </a:cubicBezTo>
                <a:cubicBezTo>
                  <a:pt x="4" y="38"/>
                  <a:pt x="5" y="37"/>
                  <a:pt x="5" y="37"/>
                </a:cubicBezTo>
                <a:cubicBezTo>
                  <a:pt x="6" y="35"/>
                  <a:pt x="8" y="34"/>
                  <a:pt x="9" y="31"/>
                </a:cubicBezTo>
                <a:cubicBezTo>
                  <a:pt x="4" y="28"/>
                  <a:pt x="0" y="23"/>
                  <a:pt x="0" y="18"/>
                </a:cubicBezTo>
                <a:cubicBezTo>
                  <a:pt x="0" y="8"/>
                  <a:pt x="11" y="0"/>
                  <a:pt x="24" y="0"/>
                </a:cubicBezTo>
                <a:cubicBezTo>
                  <a:pt x="37" y="0"/>
                  <a:pt x="48" y="8"/>
                  <a:pt x="48" y="18"/>
                </a:cubicBezTo>
                <a:close/>
                <a:moveTo>
                  <a:pt x="4" y="18"/>
                </a:moveTo>
                <a:cubicBezTo>
                  <a:pt x="4" y="21"/>
                  <a:pt x="7" y="25"/>
                  <a:pt x="11" y="27"/>
                </a:cubicBezTo>
                <a:cubicBezTo>
                  <a:pt x="15" y="29"/>
                  <a:pt x="15" y="29"/>
                  <a:pt x="15" y="29"/>
                </a:cubicBezTo>
                <a:cubicBezTo>
                  <a:pt x="13" y="32"/>
                  <a:pt x="13" y="32"/>
                  <a:pt x="13" y="32"/>
                </a:cubicBezTo>
                <a:cubicBezTo>
                  <a:pt x="14" y="32"/>
                  <a:pt x="15" y="31"/>
                  <a:pt x="15" y="31"/>
                </a:cubicBezTo>
                <a:cubicBezTo>
                  <a:pt x="17" y="30"/>
                  <a:pt x="17" y="30"/>
                  <a:pt x="17" y="30"/>
                </a:cubicBezTo>
                <a:cubicBezTo>
                  <a:pt x="19" y="30"/>
                  <a:pt x="19" y="30"/>
                  <a:pt x="19" y="30"/>
                </a:cubicBezTo>
                <a:cubicBezTo>
                  <a:pt x="20" y="30"/>
                  <a:pt x="22" y="31"/>
                  <a:pt x="24" y="31"/>
                </a:cubicBezTo>
                <a:cubicBezTo>
                  <a:pt x="35" y="31"/>
                  <a:pt x="44" y="25"/>
                  <a:pt x="44" y="18"/>
                </a:cubicBezTo>
                <a:cubicBezTo>
                  <a:pt x="44" y="10"/>
                  <a:pt x="35" y="4"/>
                  <a:pt x="24" y="4"/>
                </a:cubicBezTo>
                <a:cubicBezTo>
                  <a:pt x="13" y="4"/>
                  <a:pt x="4" y="10"/>
                  <a:pt x="4" y="18"/>
                </a:cubicBezTo>
                <a:close/>
                <a:moveTo>
                  <a:pt x="56" y="45"/>
                </a:moveTo>
                <a:cubicBezTo>
                  <a:pt x="56" y="46"/>
                  <a:pt x="57" y="46"/>
                  <a:pt x="57" y="47"/>
                </a:cubicBezTo>
                <a:cubicBezTo>
                  <a:pt x="56" y="48"/>
                  <a:pt x="56" y="48"/>
                  <a:pt x="55" y="48"/>
                </a:cubicBezTo>
                <a:cubicBezTo>
                  <a:pt x="54" y="48"/>
                  <a:pt x="53" y="48"/>
                  <a:pt x="52" y="47"/>
                </a:cubicBezTo>
                <a:cubicBezTo>
                  <a:pt x="49" y="47"/>
                  <a:pt x="46" y="45"/>
                  <a:pt x="43" y="43"/>
                </a:cubicBezTo>
                <a:cubicBezTo>
                  <a:pt x="41" y="43"/>
                  <a:pt x="39" y="44"/>
                  <a:pt x="37" y="44"/>
                </a:cubicBezTo>
                <a:cubicBezTo>
                  <a:pt x="31" y="44"/>
                  <a:pt x="25" y="42"/>
                  <a:pt x="21" y="39"/>
                </a:cubicBezTo>
                <a:cubicBezTo>
                  <a:pt x="22" y="39"/>
                  <a:pt x="23" y="39"/>
                  <a:pt x="24" y="39"/>
                </a:cubicBezTo>
                <a:cubicBezTo>
                  <a:pt x="31" y="39"/>
                  <a:pt x="38" y="37"/>
                  <a:pt x="43" y="33"/>
                </a:cubicBezTo>
                <a:cubicBezTo>
                  <a:pt x="49" y="29"/>
                  <a:pt x="52" y="24"/>
                  <a:pt x="52" y="18"/>
                </a:cubicBezTo>
                <a:cubicBezTo>
                  <a:pt x="52" y="16"/>
                  <a:pt x="52" y="14"/>
                  <a:pt x="51" y="12"/>
                </a:cubicBezTo>
                <a:cubicBezTo>
                  <a:pt x="57" y="16"/>
                  <a:pt x="61" y="21"/>
                  <a:pt x="61" y="26"/>
                </a:cubicBezTo>
                <a:cubicBezTo>
                  <a:pt x="61" y="32"/>
                  <a:pt x="57" y="37"/>
                  <a:pt x="52" y="40"/>
                </a:cubicBezTo>
                <a:cubicBezTo>
                  <a:pt x="53" y="43"/>
                  <a:pt x="55" y="44"/>
                  <a:pt x="56" y="4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Metin kutusu 188"/>
          <p:cNvSpPr txBox="1"/>
          <p:nvPr/>
        </p:nvSpPr>
        <p:spPr>
          <a:xfrm>
            <a:off x="308109" y="6448825"/>
            <a:ext cx="27603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z-Latn-AZ" sz="600" dirty="0">
                <a:solidFill>
                  <a:schemeClr val="bg1"/>
                </a:solidFill>
              </a:rPr>
              <a:t>RU</a:t>
            </a:r>
            <a:endParaRPr lang="tr-TR" sz="600" dirty="0">
              <a:solidFill>
                <a:schemeClr val="bg1"/>
              </a:solidFill>
            </a:endParaRPr>
          </a:p>
        </p:txBody>
      </p:sp>
      <p:sp>
        <p:nvSpPr>
          <p:cNvPr id="153" name="Metin kutusu 181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515876" y="6448825"/>
            <a:ext cx="9044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1100" b="1" dirty="0">
                <a:solidFill>
                  <a:schemeClr val="bg1"/>
                </a:solidFill>
              </a:rPr>
              <a:t>Russian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54" name="Dikdörtgen 193">
            <a:extLst>
              <a:ext uri="{FF2B5EF4-FFF2-40B4-BE49-F238E27FC236}">
                <a16:creationId xmlns:a16="http://schemas.microsoft.com/office/drawing/2014/main" id="{A7D7378F-A458-4390-AAB2-BF3637E64C02}"/>
              </a:ext>
            </a:extLst>
          </p:cNvPr>
          <p:cNvSpPr/>
          <p:nvPr/>
        </p:nvSpPr>
        <p:spPr>
          <a:xfrm>
            <a:off x="361569" y="7407943"/>
            <a:ext cx="1271750" cy="943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5" name="Dikdörtgen 198"/>
          <p:cNvSpPr/>
          <p:nvPr/>
        </p:nvSpPr>
        <p:spPr>
          <a:xfrm>
            <a:off x="1663704" y="7807222"/>
            <a:ext cx="72137" cy="9438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821" y="4768927"/>
            <a:ext cx="143767" cy="16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8" name="Dikdörtgen 198"/>
          <p:cNvSpPr/>
          <p:nvPr/>
        </p:nvSpPr>
        <p:spPr>
          <a:xfrm>
            <a:off x="1645505" y="9312325"/>
            <a:ext cx="94810" cy="8964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4" name="Metin kutusu 102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3278512" y="1602523"/>
            <a:ext cx="15228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900" dirty="0"/>
              <a:t>Baku, Azerbaijan</a:t>
            </a:r>
            <a:endParaRPr lang="en-US" sz="900" dirty="0"/>
          </a:p>
        </p:txBody>
      </p:sp>
      <p:sp>
        <p:nvSpPr>
          <p:cNvPr id="185" name="Metin kutusu 102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3331399" y="3066418"/>
            <a:ext cx="15228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900" dirty="0"/>
              <a:t>Baku, Azerbaijan</a:t>
            </a:r>
            <a:endParaRPr lang="en-US" sz="900" dirty="0"/>
          </a:p>
        </p:txBody>
      </p:sp>
      <p:sp>
        <p:nvSpPr>
          <p:cNvPr id="196" name="Metin kutusu 103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3278414" y="2454134"/>
            <a:ext cx="3384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Application of explosives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Ammunition production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Machining process on CNC machines</a:t>
            </a:r>
            <a:endParaRPr lang="ru-RU" sz="900" dirty="0"/>
          </a:p>
        </p:txBody>
      </p:sp>
      <p:sp>
        <p:nvSpPr>
          <p:cNvPr id="200" name="Oval 110"/>
          <p:cNvSpPr>
            <a:spLocks noChangeAspect="1"/>
          </p:cNvSpPr>
          <p:nvPr/>
        </p:nvSpPr>
        <p:spPr>
          <a:xfrm>
            <a:off x="2072175" y="5895172"/>
            <a:ext cx="336834" cy="336834"/>
          </a:xfrm>
          <a:prstGeom prst="ellipse">
            <a:avLst/>
          </a:prstGeom>
          <a:solidFill>
            <a:schemeClr val="bg1"/>
          </a:solidFill>
          <a:ln w="12700">
            <a:solidFill>
              <a:srgbClr val="33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600"/>
          </a:p>
        </p:txBody>
      </p:sp>
      <p:cxnSp>
        <p:nvCxnSpPr>
          <p:cNvPr id="201" name="Düz Bağlayıcı 112"/>
          <p:cNvCxnSpPr>
            <a:stCxn id="200" idx="4"/>
            <a:endCxn id="207" idx="4"/>
          </p:cNvCxnSpPr>
          <p:nvPr/>
        </p:nvCxnSpPr>
        <p:spPr>
          <a:xfrm flipH="1">
            <a:off x="2239009" y="6232006"/>
            <a:ext cx="1583" cy="333736"/>
          </a:xfrm>
          <a:prstGeom prst="line">
            <a:avLst/>
          </a:prstGeom>
          <a:ln w="19050">
            <a:solidFill>
              <a:srgbClr val="2F42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Düz Bağlayıcı 113"/>
          <p:cNvCxnSpPr>
            <a:cxnSpLocks/>
          </p:cNvCxnSpPr>
          <p:nvPr/>
        </p:nvCxnSpPr>
        <p:spPr>
          <a:xfrm>
            <a:off x="2444850" y="6176345"/>
            <a:ext cx="4400108" cy="0"/>
          </a:xfrm>
          <a:prstGeom prst="line">
            <a:avLst/>
          </a:prstGeom>
          <a:ln w="28575">
            <a:solidFill>
              <a:srgbClr val="2F4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Metin kutusu 114"/>
          <p:cNvSpPr txBox="1"/>
          <p:nvPr/>
        </p:nvSpPr>
        <p:spPr>
          <a:xfrm>
            <a:off x="2349044" y="5952324"/>
            <a:ext cx="125386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z-Latn-AZ" sz="900" b="1" dirty="0"/>
              <a:t> </a:t>
            </a:r>
            <a:r>
              <a:rPr lang="en-US" sz="900" b="1" dirty="0"/>
              <a:t>VOLUNTEER ACTIVITY</a:t>
            </a:r>
            <a:endParaRPr lang="tr-TR" sz="900" b="1" dirty="0"/>
          </a:p>
        </p:txBody>
      </p:sp>
      <p:sp>
        <p:nvSpPr>
          <p:cNvPr id="204" name="Oval 115"/>
          <p:cNvSpPr>
            <a:spLocks noChangeAspect="1"/>
          </p:cNvSpPr>
          <p:nvPr/>
        </p:nvSpPr>
        <p:spPr>
          <a:xfrm>
            <a:off x="2184997" y="6267631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600"/>
          </a:p>
        </p:txBody>
      </p:sp>
      <p:sp>
        <p:nvSpPr>
          <p:cNvPr id="206" name="Metin kutusu 117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2362377" y="6201088"/>
            <a:ext cx="47730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State Agency for Public Service and Social Innovations</a:t>
            </a:r>
            <a:r>
              <a:rPr lang="az-Latn-AZ" sz="800" b="1" dirty="0"/>
              <a:t> </a:t>
            </a:r>
            <a:r>
              <a:rPr lang="en-US" sz="800" b="1" dirty="0"/>
              <a:t>under the President of the Republic of Azerbaijan</a:t>
            </a:r>
            <a:endParaRPr lang="tr-TR" sz="800" b="1" dirty="0"/>
          </a:p>
        </p:txBody>
      </p:sp>
      <p:sp>
        <p:nvSpPr>
          <p:cNvPr id="207" name="Oval 120"/>
          <p:cNvSpPr>
            <a:spLocks noChangeAspect="1"/>
          </p:cNvSpPr>
          <p:nvPr/>
        </p:nvSpPr>
        <p:spPr>
          <a:xfrm>
            <a:off x="2185009" y="6457742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600"/>
          </a:p>
        </p:txBody>
      </p:sp>
      <p:sp>
        <p:nvSpPr>
          <p:cNvPr id="209" name="Metin kutusu 122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2364734" y="6405127"/>
            <a:ext cx="432417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800" b="1" dirty="0"/>
              <a:t>Ministry Of Justice - Yasamal District Court</a:t>
            </a:r>
            <a:endParaRPr lang="tr-TR" sz="800" b="1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472" y="5954245"/>
            <a:ext cx="211653" cy="203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DC21D5E-57B8-434D-BF1F-5188306F5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6510" y="99124"/>
            <a:ext cx="1366336" cy="28727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25392" rIns="0" bIns="-25392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altLang="az-Latn-AZ" sz="2200" b="1" dirty="0"/>
              <a:t>Nijat Bakirli</a:t>
            </a:r>
          </a:p>
        </p:txBody>
      </p:sp>
      <p:sp>
        <p:nvSpPr>
          <p:cNvPr id="134" name="Dikdörtgen 196">
            <a:extLst>
              <a:ext uri="{FF2B5EF4-FFF2-40B4-BE49-F238E27FC236}">
                <a16:creationId xmlns:a16="http://schemas.microsoft.com/office/drawing/2014/main" id="{8794ED6D-8874-4D4B-BEE4-C0EF17E36194}"/>
              </a:ext>
            </a:extLst>
          </p:cNvPr>
          <p:cNvSpPr/>
          <p:nvPr/>
        </p:nvSpPr>
        <p:spPr>
          <a:xfrm>
            <a:off x="357076" y="6305286"/>
            <a:ext cx="927918" cy="923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0" name="Dikdörtgen 198">
            <a:extLst>
              <a:ext uri="{FF2B5EF4-FFF2-40B4-BE49-F238E27FC236}">
                <a16:creationId xmlns:a16="http://schemas.microsoft.com/office/drawing/2014/main" id="{F7AA7B4E-60AB-4913-963A-BBFC2E56FABC}"/>
              </a:ext>
            </a:extLst>
          </p:cNvPr>
          <p:cNvSpPr/>
          <p:nvPr/>
        </p:nvSpPr>
        <p:spPr>
          <a:xfrm>
            <a:off x="1284993" y="6303254"/>
            <a:ext cx="439072" cy="9438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2" name="Dikdörtgen 196">
            <a:extLst>
              <a:ext uri="{FF2B5EF4-FFF2-40B4-BE49-F238E27FC236}">
                <a16:creationId xmlns:a16="http://schemas.microsoft.com/office/drawing/2014/main" id="{9E607C40-82F2-4E1D-98D2-A10C803C2E19}"/>
              </a:ext>
            </a:extLst>
          </p:cNvPr>
          <p:cNvSpPr/>
          <p:nvPr/>
        </p:nvSpPr>
        <p:spPr>
          <a:xfrm>
            <a:off x="357076" y="6716601"/>
            <a:ext cx="463507" cy="943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1" name="Dikdörtgen 198">
            <a:extLst>
              <a:ext uri="{FF2B5EF4-FFF2-40B4-BE49-F238E27FC236}">
                <a16:creationId xmlns:a16="http://schemas.microsoft.com/office/drawing/2014/main" id="{5D03393A-1CF6-4CEE-AB2F-2AAE45E499D1}"/>
              </a:ext>
            </a:extLst>
          </p:cNvPr>
          <p:cNvSpPr/>
          <p:nvPr/>
        </p:nvSpPr>
        <p:spPr>
          <a:xfrm>
            <a:off x="820583" y="6718475"/>
            <a:ext cx="904494" cy="9251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2" name="Dikdörtgen 196">
            <a:extLst>
              <a:ext uri="{FF2B5EF4-FFF2-40B4-BE49-F238E27FC236}">
                <a16:creationId xmlns:a16="http://schemas.microsoft.com/office/drawing/2014/main" id="{E2A7D127-2A8E-47B2-8346-26CD1F037FD4}"/>
              </a:ext>
            </a:extLst>
          </p:cNvPr>
          <p:cNvSpPr/>
          <p:nvPr/>
        </p:nvSpPr>
        <p:spPr>
          <a:xfrm>
            <a:off x="356176" y="5879674"/>
            <a:ext cx="1264533" cy="93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6" name="Dikdörtgen 198">
            <a:extLst>
              <a:ext uri="{FF2B5EF4-FFF2-40B4-BE49-F238E27FC236}">
                <a16:creationId xmlns:a16="http://schemas.microsoft.com/office/drawing/2014/main" id="{2E8C7E7C-55FC-420A-8192-6D880A163B46}"/>
              </a:ext>
            </a:extLst>
          </p:cNvPr>
          <p:cNvSpPr/>
          <p:nvPr/>
        </p:nvSpPr>
        <p:spPr>
          <a:xfrm>
            <a:off x="1621629" y="5878371"/>
            <a:ext cx="102547" cy="9438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2078FE9-D976-4640-962C-207AC55F782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940" y="115659"/>
            <a:ext cx="1087964" cy="1343296"/>
          </a:xfrm>
          <a:prstGeom prst="rect">
            <a:avLst/>
          </a:prstGeom>
        </p:spPr>
      </p:pic>
      <p:sp>
        <p:nvSpPr>
          <p:cNvPr id="108" name="Dikdörtgen 193">
            <a:extLst>
              <a:ext uri="{FF2B5EF4-FFF2-40B4-BE49-F238E27FC236}">
                <a16:creationId xmlns:a16="http://schemas.microsoft.com/office/drawing/2014/main" id="{0CF4F175-6B1A-4A6E-A6A1-54D777443190}"/>
              </a:ext>
            </a:extLst>
          </p:cNvPr>
          <p:cNvSpPr/>
          <p:nvPr/>
        </p:nvSpPr>
        <p:spPr>
          <a:xfrm>
            <a:off x="376259" y="9683872"/>
            <a:ext cx="1269246" cy="896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Dikdörtgen 198">
            <a:extLst>
              <a:ext uri="{FF2B5EF4-FFF2-40B4-BE49-F238E27FC236}">
                <a16:creationId xmlns:a16="http://schemas.microsoft.com/office/drawing/2014/main" id="{E85DFB01-B12E-4EB7-A824-80563FDAFD4C}"/>
              </a:ext>
            </a:extLst>
          </p:cNvPr>
          <p:cNvSpPr/>
          <p:nvPr/>
        </p:nvSpPr>
        <p:spPr>
          <a:xfrm>
            <a:off x="1645505" y="9683872"/>
            <a:ext cx="98754" cy="8964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2" name="Metin kutusu 197">
            <a:extLst>
              <a:ext uri="{FF2B5EF4-FFF2-40B4-BE49-F238E27FC236}">
                <a16:creationId xmlns:a16="http://schemas.microsoft.com/office/drawing/2014/main" id="{CEE8E1DB-5097-485D-BCBE-544AE5277E11}"/>
              </a:ext>
            </a:extLst>
          </p:cNvPr>
          <p:cNvSpPr txBox="1"/>
          <p:nvPr/>
        </p:nvSpPr>
        <p:spPr>
          <a:xfrm>
            <a:off x="297170" y="9429607"/>
            <a:ext cx="17498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1100" b="1" dirty="0">
                <a:solidFill>
                  <a:schemeClr val="bg1"/>
                </a:solidFill>
              </a:rPr>
              <a:t>Organizational skills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19" name="Metin kutusu 87">
            <a:extLst>
              <a:ext uri="{FF2B5EF4-FFF2-40B4-BE49-F238E27FC236}">
                <a16:creationId xmlns:a16="http://schemas.microsoft.com/office/drawing/2014/main" id="{73DB9686-2299-4678-9737-130AAFF8DB9C}"/>
              </a:ext>
            </a:extLst>
          </p:cNvPr>
          <p:cNvSpPr txBox="1"/>
          <p:nvPr/>
        </p:nvSpPr>
        <p:spPr>
          <a:xfrm>
            <a:off x="2320284" y="848312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900" b="1" dirty="0">
                <a:solidFill>
                  <a:srgbClr val="2F4050"/>
                </a:solidFill>
              </a:rPr>
              <a:t>12</a:t>
            </a:r>
            <a:r>
              <a:rPr lang="tr-TR" sz="900" b="1" dirty="0">
                <a:solidFill>
                  <a:srgbClr val="2F4050"/>
                </a:solidFill>
              </a:rPr>
              <a:t>.20</a:t>
            </a:r>
            <a:r>
              <a:rPr lang="az-Latn-AZ" sz="900" b="1" dirty="0">
                <a:solidFill>
                  <a:srgbClr val="2F4050"/>
                </a:solidFill>
              </a:rPr>
              <a:t>22</a:t>
            </a:r>
            <a:r>
              <a:rPr lang="tr-TR" sz="900" b="1" dirty="0">
                <a:solidFill>
                  <a:srgbClr val="2F4050"/>
                </a:solidFill>
              </a:rPr>
              <a:t> – </a:t>
            </a:r>
            <a:r>
              <a:rPr lang="az-Latn-AZ" sz="900" b="1" dirty="0">
                <a:solidFill>
                  <a:srgbClr val="2F4050"/>
                </a:solidFill>
              </a:rPr>
              <a:t>on going</a:t>
            </a:r>
            <a:endParaRPr lang="tr-TR" sz="900" b="1" dirty="0">
              <a:solidFill>
                <a:srgbClr val="2F4050"/>
              </a:solidFill>
            </a:endParaRPr>
          </a:p>
        </p:txBody>
      </p:sp>
      <p:sp>
        <p:nvSpPr>
          <p:cNvPr id="120" name="Metin kutusu 88">
            <a:extLst>
              <a:ext uri="{FF2B5EF4-FFF2-40B4-BE49-F238E27FC236}">
                <a16:creationId xmlns:a16="http://schemas.microsoft.com/office/drawing/2014/main" id="{EEA8B014-ABB0-400D-AFA3-8AAE802A86F5}"/>
              </a:ext>
            </a:extLst>
          </p:cNvPr>
          <p:cNvSpPr txBox="1"/>
          <p:nvPr/>
        </p:nvSpPr>
        <p:spPr>
          <a:xfrm>
            <a:off x="3289542" y="850476"/>
            <a:ext cx="3557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Specialist - Defense Industry Institute</a:t>
            </a:r>
            <a:r>
              <a:rPr lang="az-Latn-AZ" sz="1000" b="1" dirty="0"/>
              <a:t> </a:t>
            </a:r>
          </a:p>
          <a:p>
            <a:r>
              <a:rPr lang="en-US" sz="900" dirty="0"/>
              <a:t>Azerbaijan Technical University</a:t>
            </a:r>
            <a:endParaRPr lang="az-Latn-AZ" sz="900" dirty="0"/>
          </a:p>
          <a:p>
            <a:r>
              <a:rPr lang="en-US" sz="900" dirty="0"/>
              <a:t>B</a:t>
            </a:r>
            <a:r>
              <a:rPr lang="az-Latn-AZ" sz="900" dirty="0"/>
              <a:t>aku</a:t>
            </a:r>
            <a:r>
              <a:rPr lang="en-US" sz="900" dirty="0"/>
              <a:t>, Azerbaijan</a:t>
            </a:r>
            <a:endParaRPr lang="tr-TR" sz="900" dirty="0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C466F4CB-4DE9-4E87-A599-2EA0A0252BC1}"/>
              </a:ext>
            </a:extLst>
          </p:cNvPr>
          <p:cNvSpPr>
            <a:spLocks noChangeAspect="1"/>
          </p:cNvSpPr>
          <p:nvPr/>
        </p:nvSpPr>
        <p:spPr>
          <a:xfrm>
            <a:off x="2170922" y="923224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600"/>
          </a:p>
        </p:txBody>
      </p:sp>
      <p:sp>
        <p:nvSpPr>
          <p:cNvPr id="163" name="Metin kutusu 194">
            <a:extLst>
              <a:ext uri="{FF2B5EF4-FFF2-40B4-BE49-F238E27FC236}">
                <a16:creationId xmlns:a16="http://schemas.microsoft.com/office/drawing/2014/main" id="{CB9FE2E2-BC36-4BF9-9078-885F4C42BC6D}"/>
              </a:ext>
            </a:extLst>
          </p:cNvPr>
          <p:cNvSpPr txBox="1"/>
          <p:nvPr/>
        </p:nvSpPr>
        <p:spPr>
          <a:xfrm>
            <a:off x="316269" y="7915665"/>
            <a:ext cx="13474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</a:rPr>
              <a:t>SOLIDWORKS</a:t>
            </a:r>
          </a:p>
        </p:txBody>
      </p:sp>
      <p:sp>
        <p:nvSpPr>
          <p:cNvPr id="164" name="Dikdörtgen 196">
            <a:extLst>
              <a:ext uri="{FF2B5EF4-FFF2-40B4-BE49-F238E27FC236}">
                <a16:creationId xmlns:a16="http://schemas.microsoft.com/office/drawing/2014/main" id="{B6ED4AA9-B21D-4BFB-8876-2624214B0A28}"/>
              </a:ext>
            </a:extLst>
          </p:cNvPr>
          <p:cNvSpPr/>
          <p:nvPr/>
        </p:nvSpPr>
        <p:spPr>
          <a:xfrm>
            <a:off x="360992" y="8167929"/>
            <a:ext cx="1323572" cy="943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5" name="Dikdörtgen 198">
            <a:extLst>
              <a:ext uri="{FF2B5EF4-FFF2-40B4-BE49-F238E27FC236}">
                <a16:creationId xmlns:a16="http://schemas.microsoft.com/office/drawing/2014/main" id="{590C735D-AE7B-4CF7-9B37-222CD3046032}"/>
              </a:ext>
            </a:extLst>
          </p:cNvPr>
          <p:cNvSpPr/>
          <p:nvPr/>
        </p:nvSpPr>
        <p:spPr>
          <a:xfrm>
            <a:off x="1684564" y="8167929"/>
            <a:ext cx="49043" cy="9438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2C0AC38C-A502-47FA-9217-5329B7099769}"/>
              </a:ext>
            </a:extLst>
          </p:cNvPr>
          <p:cNvSpPr>
            <a:spLocks noChangeAspect="1"/>
          </p:cNvSpPr>
          <p:nvPr/>
        </p:nvSpPr>
        <p:spPr>
          <a:xfrm>
            <a:off x="2101488" y="4252423"/>
            <a:ext cx="288000" cy="288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33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600"/>
          </a:p>
        </p:txBody>
      </p:sp>
      <p:cxnSp>
        <p:nvCxnSpPr>
          <p:cNvPr id="170" name="Düz Bağlayıcı 112">
            <a:extLst>
              <a:ext uri="{FF2B5EF4-FFF2-40B4-BE49-F238E27FC236}">
                <a16:creationId xmlns:a16="http://schemas.microsoft.com/office/drawing/2014/main" id="{69C70684-8A05-4A20-9C92-00B7657ADC28}"/>
              </a:ext>
            </a:extLst>
          </p:cNvPr>
          <p:cNvCxnSpPr>
            <a:cxnSpLocks/>
            <a:stCxn id="169" idx="4"/>
            <a:endCxn id="183" idx="4"/>
          </p:cNvCxnSpPr>
          <p:nvPr/>
        </p:nvCxnSpPr>
        <p:spPr>
          <a:xfrm>
            <a:off x="2245488" y="4540423"/>
            <a:ext cx="1255" cy="535960"/>
          </a:xfrm>
          <a:prstGeom prst="line">
            <a:avLst/>
          </a:prstGeom>
          <a:ln w="19050">
            <a:solidFill>
              <a:srgbClr val="2F42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Düz Bağlayıcı 113">
            <a:extLst>
              <a:ext uri="{FF2B5EF4-FFF2-40B4-BE49-F238E27FC236}">
                <a16:creationId xmlns:a16="http://schemas.microsoft.com/office/drawing/2014/main" id="{90A11916-7D12-4D67-AB56-3A449AD1419C}"/>
              </a:ext>
            </a:extLst>
          </p:cNvPr>
          <p:cNvCxnSpPr>
            <a:cxnSpLocks/>
          </p:cNvCxnSpPr>
          <p:nvPr/>
        </p:nvCxnSpPr>
        <p:spPr>
          <a:xfrm flipV="1">
            <a:off x="2430382" y="4505067"/>
            <a:ext cx="4411298" cy="2399"/>
          </a:xfrm>
          <a:prstGeom prst="line">
            <a:avLst/>
          </a:prstGeom>
          <a:ln w="28575">
            <a:solidFill>
              <a:srgbClr val="2F4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Metin kutusu 114">
            <a:extLst>
              <a:ext uri="{FF2B5EF4-FFF2-40B4-BE49-F238E27FC236}">
                <a16:creationId xmlns:a16="http://schemas.microsoft.com/office/drawing/2014/main" id="{D18E89FC-F453-422B-BFA8-E9B86BCC4FA7}"/>
              </a:ext>
            </a:extLst>
          </p:cNvPr>
          <p:cNvSpPr txBox="1"/>
          <p:nvPr/>
        </p:nvSpPr>
        <p:spPr>
          <a:xfrm>
            <a:off x="2359976" y="4294558"/>
            <a:ext cx="317426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E-COURSE - Educational Institute of the Republic of Azerbaijan</a:t>
            </a:r>
            <a:endParaRPr lang="tr-TR" sz="900" b="1" dirty="0"/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A6F28A0E-49F3-401E-A82D-0804F3CB4CAB}"/>
              </a:ext>
            </a:extLst>
          </p:cNvPr>
          <p:cNvSpPr>
            <a:spLocks noChangeAspect="1"/>
          </p:cNvSpPr>
          <p:nvPr/>
        </p:nvSpPr>
        <p:spPr>
          <a:xfrm>
            <a:off x="2193229" y="4599109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600"/>
          </a:p>
        </p:txBody>
      </p:sp>
      <p:sp>
        <p:nvSpPr>
          <p:cNvPr id="180" name="Metin kutusu 116">
            <a:extLst>
              <a:ext uri="{FF2B5EF4-FFF2-40B4-BE49-F238E27FC236}">
                <a16:creationId xmlns:a16="http://schemas.microsoft.com/office/drawing/2014/main" id="{25D452FB-97F2-46D6-9F01-10A852C58057}"/>
              </a:ext>
            </a:extLst>
          </p:cNvPr>
          <p:cNvSpPr txBox="1"/>
          <p:nvPr/>
        </p:nvSpPr>
        <p:spPr>
          <a:xfrm>
            <a:off x="2341740" y="4537242"/>
            <a:ext cx="11966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800" b="1" dirty="0">
                <a:solidFill>
                  <a:srgbClr val="2F4050"/>
                </a:solidFill>
              </a:rPr>
              <a:t>0</a:t>
            </a:r>
            <a:r>
              <a:rPr lang="az-Latn-AZ" sz="800" b="1" dirty="0">
                <a:solidFill>
                  <a:srgbClr val="2F4050"/>
                </a:solidFill>
              </a:rPr>
              <a:t>6.</a:t>
            </a:r>
            <a:r>
              <a:rPr lang="tr-TR" sz="800" b="1" dirty="0">
                <a:solidFill>
                  <a:srgbClr val="2F4050"/>
                </a:solidFill>
              </a:rPr>
              <a:t>202</a:t>
            </a:r>
            <a:r>
              <a:rPr lang="az-Latn-AZ" sz="800" b="1" dirty="0">
                <a:solidFill>
                  <a:srgbClr val="2F4050"/>
                </a:solidFill>
              </a:rPr>
              <a:t>2</a:t>
            </a:r>
            <a:r>
              <a:rPr lang="tr-TR" sz="800" b="1" dirty="0">
                <a:solidFill>
                  <a:srgbClr val="2F4050"/>
                </a:solidFill>
              </a:rPr>
              <a:t> – </a:t>
            </a:r>
            <a:r>
              <a:rPr lang="az-Latn-AZ" sz="800" b="1" dirty="0">
                <a:solidFill>
                  <a:srgbClr val="2F4050"/>
                </a:solidFill>
              </a:rPr>
              <a:t>08.2022</a:t>
            </a:r>
            <a:endParaRPr lang="tr-TR" sz="800" b="1" dirty="0">
              <a:solidFill>
                <a:srgbClr val="2F4050"/>
              </a:solidFill>
            </a:endParaRPr>
          </a:p>
        </p:txBody>
      </p:sp>
      <p:sp>
        <p:nvSpPr>
          <p:cNvPr id="181" name="Metin kutusu 117">
            <a:extLst>
              <a:ext uri="{FF2B5EF4-FFF2-40B4-BE49-F238E27FC236}">
                <a16:creationId xmlns:a16="http://schemas.microsoft.com/office/drawing/2014/main" id="{01848086-BBED-4CAB-90A9-C4CEB10F7F74}"/>
              </a:ext>
            </a:extLst>
          </p:cNvPr>
          <p:cNvSpPr txBox="1"/>
          <p:nvPr/>
        </p:nvSpPr>
        <p:spPr>
          <a:xfrm>
            <a:off x="3334315" y="4531224"/>
            <a:ext cx="35744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800" b="1" dirty="0"/>
              <a:t>«</a:t>
            </a:r>
            <a:r>
              <a:rPr lang="en-US" sz="800" b="1" dirty="0"/>
              <a:t>Entrepreneurship education and startups</a:t>
            </a:r>
            <a:r>
              <a:rPr lang="az-Latn-AZ" sz="800" b="1" dirty="0"/>
              <a:t>»</a:t>
            </a:r>
            <a:endParaRPr lang="tr-TR" sz="800" b="1" dirty="0"/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7BFAC17B-A6BE-4D31-848B-8029DC5A0540}"/>
              </a:ext>
            </a:extLst>
          </p:cNvPr>
          <p:cNvSpPr>
            <a:spLocks noChangeAspect="1"/>
          </p:cNvSpPr>
          <p:nvPr/>
        </p:nvSpPr>
        <p:spPr>
          <a:xfrm>
            <a:off x="2192743" y="4968383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600"/>
          </a:p>
        </p:txBody>
      </p:sp>
      <p:sp>
        <p:nvSpPr>
          <p:cNvPr id="187" name="Freeform 139">
            <a:extLst>
              <a:ext uri="{FF2B5EF4-FFF2-40B4-BE49-F238E27FC236}">
                <a16:creationId xmlns:a16="http://schemas.microsoft.com/office/drawing/2014/main" id="{C9D9D817-65B1-4B04-9F46-C67DD4F6DCF7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2126714" y="4337067"/>
            <a:ext cx="252000" cy="168000"/>
          </a:xfrm>
          <a:custGeom>
            <a:avLst/>
            <a:gdLst>
              <a:gd name="T0" fmla="*/ 90 w 91"/>
              <a:gd name="T1" fmla="*/ 17 h 61"/>
              <a:gd name="T2" fmla="*/ 46 w 91"/>
              <a:gd name="T3" fmla="*/ 31 h 61"/>
              <a:gd name="T4" fmla="*/ 45 w 91"/>
              <a:gd name="T5" fmla="*/ 31 h 61"/>
              <a:gd name="T6" fmla="*/ 45 w 91"/>
              <a:gd name="T7" fmla="*/ 31 h 61"/>
              <a:gd name="T8" fmla="*/ 19 w 91"/>
              <a:gd name="T9" fmla="*/ 22 h 61"/>
              <a:gd name="T10" fmla="*/ 15 w 91"/>
              <a:gd name="T11" fmla="*/ 34 h 61"/>
              <a:gd name="T12" fmla="*/ 18 w 91"/>
              <a:gd name="T13" fmla="*/ 38 h 61"/>
              <a:gd name="T14" fmla="*/ 16 w 91"/>
              <a:gd name="T15" fmla="*/ 42 h 61"/>
              <a:gd name="T16" fmla="*/ 18 w 91"/>
              <a:gd name="T17" fmla="*/ 59 h 61"/>
              <a:gd name="T18" fmla="*/ 17 w 91"/>
              <a:gd name="T19" fmla="*/ 60 h 61"/>
              <a:gd name="T20" fmla="*/ 17 w 91"/>
              <a:gd name="T21" fmla="*/ 61 h 61"/>
              <a:gd name="T22" fmla="*/ 9 w 91"/>
              <a:gd name="T23" fmla="*/ 61 h 61"/>
              <a:gd name="T24" fmla="*/ 8 w 91"/>
              <a:gd name="T25" fmla="*/ 60 h 61"/>
              <a:gd name="T26" fmla="*/ 8 w 91"/>
              <a:gd name="T27" fmla="*/ 59 h 61"/>
              <a:gd name="T28" fmla="*/ 10 w 91"/>
              <a:gd name="T29" fmla="*/ 42 h 61"/>
              <a:gd name="T30" fmla="*/ 8 w 91"/>
              <a:gd name="T31" fmla="*/ 38 h 61"/>
              <a:gd name="T32" fmla="*/ 10 w 91"/>
              <a:gd name="T33" fmla="*/ 34 h 61"/>
              <a:gd name="T34" fmla="*/ 14 w 91"/>
              <a:gd name="T35" fmla="*/ 21 h 61"/>
              <a:gd name="T36" fmla="*/ 1 w 91"/>
              <a:gd name="T37" fmla="*/ 17 h 61"/>
              <a:gd name="T38" fmla="*/ 0 w 91"/>
              <a:gd name="T39" fmla="*/ 16 h 61"/>
              <a:gd name="T40" fmla="*/ 1 w 91"/>
              <a:gd name="T41" fmla="*/ 14 h 61"/>
              <a:gd name="T42" fmla="*/ 45 w 91"/>
              <a:gd name="T43" fmla="*/ 1 h 61"/>
              <a:gd name="T44" fmla="*/ 45 w 91"/>
              <a:gd name="T45" fmla="*/ 0 h 61"/>
              <a:gd name="T46" fmla="*/ 46 w 91"/>
              <a:gd name="T47" fmla="*/ 1 h 61"/>
              <a:gd name="T48" fmla="*/ 90 w 91"/>
              <a:gd name="T49" fmla="*/ 14 h 61"/>
              <a:gd name="T50" fmla="*/ 91 w 91"/>
              <a:gd name="T51" fmla="*/ 16 h 61"/>
              <a:gd name="T52" fmla="*/ 90 w 91"/>
              <a:gd name="T53" fmla="*/ 17 h 61"/>
              <a:gd name="T54" fmla="*/ 71 w 91"/>
              <a:gd name="T55" fmla="*/ 41 h 61"/>
              <a:gd name="T56" fmla="*/ 45 w 91"/>
              <a:gd name="T57" fmla="*/ 51 h 61"/>
              <a:gd name="T58" fmla="*/ 20 w 91"/>
              <a:gd name="T59" fmla="*/ 41 h 61"/>
              <a:gd name="T60" fmla="*/ 21 w 91"/>
              <a:gd name="T61" fmla="*/ 28 h 61"/>
              <a:gd name="T62" fmla="*/ 44 w 91"/>
              <a:gd name="T63" fmla="*/ 35 h 61"/>
              <a:gd name="T64" fmla="*/ 45 w 91"/>
              <a:gd name="T65" fmla="*/ 36 h 61"/>
              <a:gd name="T66" fmla="*/ 47 w 91"/>
              <a:gd name="T67" fmla="*/ 35 h 61"/>
              <a:gd name="T68" fmla="*/ 70 w 91"/>
              <a:gd name="T69" fmla="*/ 28 h 61"/>
              <a:gd name="T70" fmla="*/ 71 w 91"/>
              <a:gd name="T71" fmla="*/ 4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91" h="61">
                <a:moveTo>
                  <a:pt x="90" y="17"/>
                </a:moveTo>
                <a:cubicBezTo>
                  <a:pt x="46" y="31"/>
                  <a:pt x="46" y="31"/>
                  <a:pt x="46" y="31"/>
                </a:cubicBezTo>
                <a:cubicBezTo>
                  <a:pt x="45" y="31"/>
                  <a:pt x="45" y="31"/>
                  <a:pt x="45" y="31"/>
                </a:cubicBezTo>
                <a:cubicBezTo>
                  <a:pt x="45" y="31"/>
                  <a:pt x="45" y="31"/>
                  <a:pt x="45" y="31"/>
                </a:cubicBezTo>
                <a:cubicBezTo>
                  <a:pt x="19" y="22"/>
                  <a:pt x="19" y="22"/>
                  <a:pt x="19" y="22"/>
                </a:cubicBezTo>
                <a:cubicBezTo>
                  <a:pt x="17" y="24"/>
                  <a:pt x="16" y="29"/>
                  <a:pt x="15" y="34"/>
                </a:cubicBezTo>
                <a:cubicBezTo>
                  <a:pt x="17" y="35"/>
                  <a:pt x="18" y="36"/>
                  <a:pt x="18" y="38"/>
                </a:cubicBezTo>
                <a:cubicBezTo>
                  <a:pt x="18" y="40"/>
                  <a:pt x="17" y="41"/>
                  <a:pt x="16" y="42"/>
                </a:cubicBezTo>
                <a:cubicBezTo>
                  <a:pt x="18" y="59"/>
                  <a:pt x="18" y="59"/>
                  <a:pt x="18" y="59"/>
                </a:cubicBezTo>
                <a:cubicBezTo>
                  <a:pt x="18" y="60"/>
                  <a:pt x="18" y="60"/>
                  <a:pt x="17" y="60"/>
                </a:cubicBezTo>
                <a:cubicBezTo>
                  <a:pt x="17" y="61"/>
                  <a:pt x="17" y="61"/>
                  <a:pt x="17" y="61"/>
                </a:cubicBezTo>
                <a:cubicBezTo>
                  <a:pt x="9" y="61"/>
                  <a:pt x="9" y="61"/>
                  <a:pt x="9" y="61"/>
                </a:cubicBezTo>
                <a:cubicBezTo>
                  <a:pt x="8" y="60"/>
                  <a:pt x="8" y="60"/>
                  <a:pt x="8" y="60"/>
                </a:cubicBezTo>
                <a:cubicBezTo>
                  <a:pt x="8" y="60"/>
                  <a:pt x="8" y="60"/>
                  <a:pt x="8" y="59"/>
                </a:cubicBezTo>
                <a:cubicBezTo>
                  <a:pt x="10" y="42"/>
                  <a:pt x="10" y="42"/>
                  <a:pt x="10" y="42"/>
                </a:cubicBezTo>
                <a:cubicBezTo>
                  <a:pt x="9" y="41"/>
                  <a:pt x="8" y="40"/>
                  <a:pt x="8" y="38"/>
                </a:cubicBezTo>
                <a:cubicBezTo>
                  <a:pt x="8" y="36"/>
                  <a:pt x="9" y="35"/>
                  <a:pt x="10" y="34"/>
                </a:cubicBezTo>
                <a:cubicBezTo>
                  <a:pt x="11" y="29"/>
                  <a:pt x="12" y="24"/>
                  <a:pt x="14" y="21"/>
                </a:cubicBezTo>
                <a:cubicBezTo>
                  <a:pt x="1" y="17"/>
                  <a:pt x="1" y="17"/>
                  <a:pt x="1" y="17"/>
                </a:cubicBezTo>
                <a:cubicBezTo>
                  <a:pt x="1" y="17"/>
                  <a:pt x="0" y="16"/>
                  <a:pt x="0" y="16"/>
                </a:cubicBezTo>
                <a:cubicBezTo>
                  <a:pt x="0" y="15"/>
                  <a:pt x="1" y="15"/>
                  <a:pt x="1" y="14"/>
                </a:cubicBezTo>
                <a:cubicBezTo>
                  <a:pt x="45" y="1"/>
                  <a:pt x="45" y="1"/>
                  <a:pt x="45" y="1"/>
                </a:cubicBezTo>
                <a:cubicBezTo>
                  <a:pt x="45" y="0"/>
                  <a:pt x="45" y="0"/>
                  <a:pt x="45" y="0"/>
                </a:cubicBezTo>
                <a:cubicBezTo>
                  <a:pt x="46" y="1"/>
                  <a:pt x="46" y="1"/>
                  <a:pt x="46" y="1"/>
                </a:cubicBezTo>
                <a:cubicBezTo>
                  <a:pt x="90" y="14"/>
                  <a:pt x="90" y="14"/>
                  <a:pt x="90" y="14"/>
                </a:cubicBezTo>
                <a:cubicBezTo>
                  <a:pt x="90" y="15"/>
                  <a:pt x="91" y="15"/>
                  <a:pt x="91" y="16"/>
                </a:cubicBezTo>
                <a:cubicBezTo>
                  <a:pt x="91" y="16"/>
                  <a:pt x="90" y="17"/>
                  <a:pt x="90" y="17"/>
                </a:cubicBezTo>
                <a:close/>
                <a:moveTo>
                  <a:pt x="71" y="41"/>
                </a:moveTo>
                <a:cubicBezTo>
                  <a:pt x="71" y="46"/>
                  <a:pt x="59" y="51"/>
                  <a:pt x="45" y="51"/>
                </a:cubicBezTo>
                <a:cubicBezTo>
                  <a:pt x="32" y="51"/>
                  <a:pt x="20" y="46"/>
                  <a:pt x="20" y="41"/>
                </a:cubicBezTo>
                <a:cubicBezTo>
                  <a:pt x="21" y="28"/>
                  <a:pt x="21" y="28"/>
                  <a:pt x="21" y="28"/>
                </a:cubicBezTo>
                <a:cubicBezTo>
                  <a:pt x="44" y="35"/>
                  <a:pt x="44" y="35"/>
                  <a:pt x="44" y="35"/>
                </a:cubicBezTo>
                <a:cubicBezTo>
                  <a:pt x="44" y="36"/>
                  <a:pt x="45" y="36"/>
                  <a:pt x="45" y="36"/>
                </a:cubicBezTo>
                <a:cubicBezTo>
                  <a:pt x="46" y="36"/>
                  <a:pt x="47" y="36"/>
                  <a:pt x="47" y="35"/>
                </a:cubicBezTo>
                <a:cubicBezTo>
                  <a:pt x="70" y="28"/>
                  <a:pt x="70" y="28"/>
                  <a:pt x="70" y="28"/>
                </a:cubicBezTo>
                <a:lnTo>
                  <a:pt x="71" y="41"/>
                </a:lnTo>
                <a:close/>
              </a:path>
            </a:pathLst>
          </a:custGeom>
          <a:solidFill>
            <a:srgbClr val="2F4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208" name="Metin kutusu 117">
            <a:extLst>
              <a:ext uri="{FF2B5EF4-FFF2-40B4-BE49-F238E27FC236}">
                <a16:creationId xmlns:a16="http://schemas.microsoft.com/office/drawing/2014/main" id="{8A5BCCFE-8037-4F1D-AF8F-0C16FBC1A255}"/>
              </a:ext>
            </a:extLst>
          </p:cNvPr>
          <p:cNvSpPr txBox="1"/>
          <p:nvPr/>
        </p:nvSpPr>
        <p:spPr>
          <a:xfrm>
            <a:off x="3334656" y="4677129"/>
            <a:ext cx="35103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800" b="1" dirty="0"/>
              <a:t>«</a:t>
            </a:r>
            <a:r>
              <a:rPr lang="en-US" sz="800" b="1" dirty="0"/>
              <a:t>Data collection, analysis and management</a:t>
            </a:r>
            <a:r>
              <a:rPr lang="az-Latn-AZ" sz="800" b="1" dirty="0"/>
              <a:t>»</a:t>
            </a:r>
            <a:endParaRPr lang="en-US" sz="800" b="1" dirty="0"/>
          </a:p>
          <a:p>
            <a:r>
              <a:rPr lang="az-Latn-AZ" sz="800" b="1" dirty="0"/>
              <a:t>«</a:t>
            </a:r>
            <a:r>
              <a:rPr lang="en-US" sz="800" b="1" dirty="0"/>
              <a:t>Research methodology, experience and projects</a:t>
            </a:r>
            <a:r>
              <a:rPr lang="az-Latn-AZ" sz="800" b="1" dirty="0"/>
              <a:t>»</a:t>
            </a:r>
            <a:endParaRPr lang="en-US" sz="800" b="1" dirty="0"/>
          </a:p>
          <a:p>
            <a:r>
              <a:rPr lang="az-Latn-AZ" sz="800" b="1" dirty="0"/>
              <a:t>«</a:t>
            </a:r>
            <a:r>
              <a:rPr lang="en-US" sz="800" b="1" dirty="0"/>
              <a:t>Writing and publishing scientific works</a:t>
            </a:r>
            <a:r>
              <a:rPr lang="az-Latn-AZ" sz="800" b="1" dirty="0"/>
              <a:t>»</a:t>
            </a:r>
            <a:endParaRPr lang="en-US" sz="800" b="1" dirty="0"/>
          </a:p>
          <a:p>
            <a:r>
              <a:rPr lang="az-Latn-AZ" sz="800" b="1" dirty="0"/>
              <a:t>«</a:t>
            </a:r>
            <a:r>
              <a:rPr lang="en-US" sz="800" b="1" dirty="0"/>
              <a:t>Principles of intellectual property rights, technology transfer and commercialization</a:t>
            </a:r>
            <a:r>
              <a:rPr lang="az-Latn-AZ" sz="800" b="1" dirty="0"/>
              <a:t>»</a:t>
            </a:r>
            <a:endParaRPr lang="tr-TR" sz="800" b="1" dirty="0"/>
          </a:p>
        </p:txBody>
      </p:sp>
      <p:sp>
        <p:nvSpPr>
          <p:cNvPr id="210" name="Metin kutusu 116">
            <a:extLst>
              <a:ext uri="{FF2B5EF4-FFF2-40B4-BE49-F238E27FC236}">
                <a16:creationId xmlns:a16="http://schemas.microsoft.com/office/drawing/2014/main" id="{8316503B-B68A-4A5D-9222-A930B9C47B22}"/>
              </a:ext>
            </a:extLst>
          </p:cNvPr>
          <p:cNvSpPr txBox="1"/>
          <p:nvPr/>
        </p:nvSpPr>
        <p:spPr>
          <a:xfrm>
            <a:off x="2330126" y="4907163"/>
            <a:ext cx="11966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800" b="1" dirty="0">
                <a:solidFill>
                  <a:srgbClr val="2F4050"/>
                </a:solidFill>
              </a:rPr>
              <a:t>10.</a:t>
            </a:r>
            <a:r>
              <a:rPr lang="tr-TR" sz="800" b="1" dirty="0">
                <a:solidFill>
                  <a:srgbClr val="2F4050"/>
                </a:solidFill>
              </a:rPr>
              <a:t>202</a:t>
            </a:r>
            <a:r>
              <a:rPr lang="az-Latn-AZ" sz="800" b="1" dirty="0">
                <a:solidFill>
                  <a:srgbClr val="2F4050"/>
                </a:solidFill>
              </a:rPr>
              <a:t>2</a:t>
            </a:r>
            <a:r>
              <a:rPr lang="tr-TR" sz="800" b="1" dirty="0">
                <a:solidFill>
                  <a:srgbClr val="2F4050"/>
                </a:solidFill>
              </a:rPr>
              <a:t> – </a:t>
            </a:r>
            <a:r>
              <a:rPr lang="az-Latn-AZ" sz="800" b="1" dirty="0">
                <a:solidFill>
                  <a:srgbClr val="2F4050"/>
                </a:solidFill>
              </a:rPr>
              <a:t>12.2022  </a:t>
            </a:r>
            <a:endParaRPr lang="tr-TR" sz="800" b="1" dirty="0">
              <a:solidFill>
                <a:srgbClr val="2F4050"/>
              </a:solidFill>
            </a:endParaRPr>
          </a:p>
        </p:txBody>
      </p:sp>
      <p:sp>
        <p:nvSpPr>
          <p:cNvPr id="212" name="Left Brace 211">
            <a:extLst>
              <a:ext uri="{FF2B5EF4-FFF2-40B4-BE49-F238E27FC236}">
                <a16:creationId xmlns:a16="http://schemas.microsoft.com/office/drawing/2014/main" id="{E956E2A9-7791-4675-B075-D66A3EEE4E3E}"/>
              </a:ext>
            </a:extLst>
          </p:cNvPr>
          <p:cNvSpPr/>
          <p:nvPr/>
        </p:nvSpPr>
        <p:spPr>
          <a:xfrm>
            <a:off x="3284792" y="4770522"/>
            <a:ext cx="72091" cy="490607"/>
          </a:xfrm>
          <a:prstGeom prst="leftBrace">
            <a:avLst>
              <a:gd name="adj1" fmla="val 8333"/>
              <a:gd name="adj2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>
            <a:extLst>
              <a:ext uri="{FF2B5EF4-FFF2-40B4-BE49-F238E27FC236}">
                <a16:creationId xmlns:a16="http://schemas.microsoft.com/office/drawing/2014/main" id="{06FE3EA1-8CD9-4CCE-871A-39BEA62A723F}"/>
              </a:ext>
            </a:extLst>
          </p:cNvPr>
          <p:cNvSpPr>
            <a:spLocks noChangeAspect="1"/>
          </p:cNvSpPr>
          <p:nvPr/>
        </p:nvSpPr>
        <p:spPr>
          <a:xfrm>
            <a:off x="2089694" y="6637829"/>
            <a:ext cx="307777" cy="307777"/>
          </a:xfrm>
          <a:prstGeom prst="ellipse">
            <a:avLst/>
          </a:prstGeom>
          <a:solidFill>
            <a:schemeClr val="bg1"/>
          </a:solidFill>
          <a:ln w="12700">
            <a:solidFill>
              <a:srgbClr val="33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600" dirty="0"/>
          </a:p>
        </p:txBody>
      </p:sp>
      <p:cxnSp>
        <p:nvCxnSpPr>
          <p:cNvPr id="214" name="Düz Bağlayıcı 157">
            <a:extLst>
              <a:ext uri="{FF2B5EF4-FFF2-40B4-BE49-F238E27FC236}">
                <a16:creationId xmlns:a16="http://schemas.microsoft.com/office/drawing/2014/main" id="{D5C3F2CD-1C1A-4330-8216-82D4478D7735}"/>
              </a:ext>
            </a:extLst>
          </p:cNvPr>
          <p:cNvCxnSpPr>
            <a:cxnSpLocks/>
            <a:stCxn id="213" idx="4"/>
            <a:endCxn id="223" idx="0"/>
          </p:cNvCxnSpPr>
          <p:nvPr/>
        </p:nvCxnSpPr>
        <p:spPr>
          <a:xfrm flipH="1">
            <a:off x="2234874" y="6945606"/>
            <a:ext cx="8709" cy="504807"/>
          </a:xfrm>
          <a:prstGeom prst="line">
            <a:avLst/>
          </a:prstGeom>
          <a:ln w="19050">
            <a:solidFill>
              <a:srgbClr val="2F42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Düz Bağlayıcı 158">
            <a:extLst>
              <a:ext uri="{FF2B5EF4-FFF2-40B4-BE49-F238E27FC236}">
                <a16:creationId xmlns:a16="http://schemas.microsoft.com/office/drawing/2014/main" id="{E8F80315-5FE6-4FE1-9523-5AF48C8AC409}"/>
              </a:ext>
            </a:extLst>
          </p:cNvPr>
          <p:cNvCxnSpPr>
            <a:cxnSpLocks/>
          </p:cNvCxnSpPr>
          <p:nvPr/>
        </p:nvCxnSpPr>
        <p:spPr>
          <a:xfrm>
            <a:off x="2444046" y="6845492"/>
            <a:ext cx="4399667" cy="2983"/>
          </a:xfrm>
          <a:prstGeom prst="line">
            <a:avLst/>
          </a:prstGeom>
          <a:ln w="28575">
            <a:solidFill>
              <a:srgbClr val="2F4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Metin kutusu 159">
            <a:extLst>
              <a:ext uri="{FF2B5EF4-FFF2-40B4-BE49-F238E27FC236}">
                <a16:creationId xmlns:a16="http://schemas.microsoft.com/office/drawing/2014/main" id="{DA36A476-6284-4087-B6F5-617B6D305A68}"/>
              </a:ext>
            </a:extLst>
          </p:cNvPr>
          <p:cNvSpPr txBox="1"/>
          <p:nvPr/>
        </p:nvSpPr>
        <p:spPr>
          <a:xfrm>
            <a:off x="2367289" y="6646872"/>
            <a:ext cx="152049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SCIENTIFIC ARTICLES</a:t>
            </a:r>
            <a:endParaRPr lang="ru-RU" sz="900" b="1" dirty="0"/>
          </a:p>
        </p:txBody>
      </p:sp>
      <p:sp>
        <p:nvSpPr>
          <p:cNvPr id="217" name="Freeform 343">
            <a:extLst>
              <a:ext uri="{FF2B5EF4-FFF2-40B4-BE49-F238E27FC236}">
                <a16:creationId xmlns:a16="http://schemas.microsoft.com/office/drawing/2014/main" id="{9F166F7E-3A3D-47AA-AB2F-B793F7F14FA5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2181996" y="6700741"/>
            <a:ext cx="144000" cy="169282"/>
          </a:xfrm>
          <a:custGeom>
            <a:avLst/>
            <a:gdLst>
              <a:gd name="T0" fmla="*/ 111 w 111"/>
              <a:gd name="T1" fmla="*/ 46 h 130"/>
              <a:gd name="T2" fmla="*/ 111 w 111"/>
              <a:gd name="T3" fmla="*/ 123 h 130"/>
              <a:gd name="T4" fmla="*/ 104 w 111"/>
              <a:gd name="T5" fmla="*/ 130 h 130"/>
              <a:gd name="T6" fmla="*/ 7 w 111"/>
              <a:gd name="T7" fmla="*/ 130 h 130"/>
              <a:gd name="T8" fmla="*/ 0 w 111"/>
              <a:gd name="T9" fmla="*/ 123 h 130"/>
              <a:gd name="T10" fmla="*/ 0 w 111"/>
              <a:gd name="T11" fmla="*/ 7 h 130"/>
              <a:gd name="T12" fmla="*/ 7 w 111"/>
              <a:gd name="T13" fmla="*/ 0 h 130"/>
              <a:gd name="T14" fmla="*/ 65 w 111"/>
              <a:gd name="T15" fmla="*/ 0 h 130"/>
              <a:gd name="T16" fmla="*/ 65 w 111"/>
              <a:gd name="T17" fmla="*/ 39 h 130"/>
              <a:gd name="T18" fmla="*/ 72 w 111"/>
              <a:gd name="T19" fmla="*/ 46 h 130"/>
              <a:gd name="T20" fmla="*/ 111 w 111"/>
              <a:gd name="T21" fmla="*/ 46 h 130"/>
              <a:gd name="T22" fmla="*/ 83 w 111"/>
              <a:gd name="T23" fmla="*/ 58 h 130"/>
              <a:gd name="T24" fmla="*/ 81 w 111"/>
              <a:gd name="T25" fmla="*/ 56 h 130"/>
              <a:gd name="T26" fmla="*/ 30 w 111"/>
              <a:gd name="T27" fmla="*/ 56 h 130"/>
              <a:gd name="T28" fmla="*/ 28 w 111"/>
              <a:gd name="T29" fmla="*/ 58 h 130"/>
              <a:gd name="T30" fmla="*/ 28 w 111"/>
              <a:gd name="T31" fmla="*/ 63 h 130"/>
              <a:gd name="T32" fmla="*/ 30 w 111"/>
              <a:gd name="T33" fmla="*/ 65 h 130"/>
              <a:gd name="T34" fmla="*/ 81 w 111"/>
              <a:gd name="T35" fmla="*/ 65 h 130"/>
              <a:gd name="T36" fmla="*/ 83 w 111"/>
              <a:gd name="T37" fmla="*/ 63 h 130"/>
              <a:gd name="T38" fmla="*/ 83 w 111"/>
              <a:gd name="T39" fmla="*/ 58 h 130"/>
              <a:gd name="T40" fmla="*/ 83 w 111"/>
              <a:gd name="T41" fmla="*/ 77 h 130"/>
              <a:gd name="T42" fmla="*/ 81 w 111"/>
              <a:gd name="T43" fmla="*/ 74 h 130"/>
              <a:gd name="T44" fmla="*/ 30 w 111"/>
              <a:gd name="T45" fmla="*/ 74 h 130"/>
              <a:gd name="T46" fmla="*/ 28 w 111"/>
              <a:gd name="T47" fmla="*/ 77 h 130"/>
              <a:gd name="T48" fmla="*/ 28 w 111"/>
              <a:gd name="T49" fmla="*/ 81 h 130"/>
              <a:gd name="T50" fmla="*/ 30 w 111"/>
              <a:gd name="T51" fmla="*/ 84 h 130"/>
              <a:gd name="T52" fmla="*/ 81 w 111"/>
              <a:gd name="T53" fmla="*/ 84 h 130"/>
              <a:gd name="T54" fmla="*/ 83 w 111"/>
              <a:gd name="T55" fmla="*/ 81 h 130"/>
              <a:gd name="T56" fmla="*/ 83 w 111"/>
              <a:gd name="T57" fmla="*/ 77 h 130"/>
              <a:gd name="T58" fmla="*/ 83 w 111"/>
              <a:gd name="T59" fmla="*/ 95 h 130"/>
              <a:gd name="T60" fmla="*/ 81 w 111"/>
              <a:gd name="T61" fmla="*/ 93 h 130"/>
              <a:gd name="T62" fmla="*/ 30 w 111"/>
              <a:gd name="T63" fmla="*/ 93 h 130"/>
              <a:gd name="T64" fmla="*/ 28 w 111"/>
              <a:gd name="T65" fmla="*/ 95 h 130"/>
              <a:gd name="T66" fmla="*/ 28 w 111"/>
              <a:gd name="T67" fmla="*/ 100 h 130"/>
              <a:gd name="T68" fmla="*/ 30 w 111"/>
              <a:gd name="T69" fmla="*/ 102 h 130"/>
              <a:gd name="T70" fmla="*/ 81 w 111"/>
              <a:gd name="T71" fmla="*/ 102 h 130"/>
              <a:gd name="T72" fmla="*/ 83 w 111"/>
              <a:gd name="T73" fmla="*/ 100 h 130"/>
              <a:gd name="T74" fmla="*/ 83 w 111"/>
              <a:gd name="T75" fmla="*/ 95 h 130"/>
              <a:gd name="T76" fmla="*/ 108 w 111"/>
              <a:gd name="T77" fmla="*/ 37 h 130"/>
              <a:gd name="T78" fmla="*/ 74 w 111"/>
              <a:gd name="T79" fmla="*/ 37 h 130"/>
              <a:gd name="T80" fmla="*/ 74 w 111"/>
              <a:gd name="T81" fmla="*/ 3 h 130"/>
              <a:gd name="T82" fmla="*/ 77 w 111"/>
              <a:gd name="T83" fmla="*/ 5 h 130"/>
              <a:gd name="T84" fmla="*/ 106 w 111"/>
              <a:gd name="T85" fmla="*/ 34 h 130"/>
              <a:gd name="T86" fmla="*/ 108 w 111"/>
              <a:gd name="T87" fmla="*/ 37 h 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11" h="130">
                <a:moveTo>
                  <a:pt x="111" y="46"/>
                </a:moveTo>
                <a:cubicBezTo>
                  <a:pt x="111" y="123"/>
                  <a:pt x="111" y="123"/>
                  <a:pt x="111" y="123"/>
                </a:cubicBezTo>
                <a:cubicBezTo>
                  <a:pt x="111" y="127"/>
                  <a:pt x="108" y="130"/>
                  <a:pt x="104" y="130"/>
                </a:cubicBezTo>
                <a:cubicBezTo>
                  <a:pt x="7" y="130"/>
                  <a:pt x="7" y="130"/>
                  <a:pt x="7" y="130"/>
                </a:cubicBezTo>
                <a:cubicBezTo>
                  <a:pt x="3" y="130"/>
                  <a:pt x="0" y="127"/>
                  <a:pt x="0" y="123"/>
                </a:cubicBezTo>
                <a:cubicBezTo>
                  <a:pt x="0" y="7"/>
                  <a:pt x="0" y="7"/>
                  <a:pt x="0" y="7"/>
                </a:cubicBezTo>
                <a:cubicBezTo>
                  <a:pt x="0" y="3"/>
                  <a:pt x="3" y="0"/>
                  <a:pt x="7" y="0"/>
                </a:cubicBezTo>
                <a:cubicBezTo>
                  <a:pt x="65" y="0"/>
                  <a:pt x="65" y="0"/>
                  <a:pt x="65" y="0"/>
                </a:cubicBezTo>
                <a:cubicBezTo>
                  <a:pt x="65" y="39"/>
                  <a:pt x="65" y="39"/>
                  <a:pt x="65" y="39"/>
                </a:cubicBezTo>
                <a:cubicBezTo>
                  <a:pt x="65" y="43"/>
                  <a:pt x="68" y="46"/>
                  <a:pt x="72" y="46"/>
                </a:cubicBezTo>
                <a:lnTo>
                  <a:pt x="111" y="46"/>
                </a:lnTo>
                <a:close/>
                <a:moveTo>
                  <a:pt x="83" y="58"/>
                </a:moveTo>
                <a:cubicBezTo>
                  <a:pt x="83" y="57"/>
                  <a:pt x="82" y="56"/>
                  <a:pt x="81" y="56"/>
                </a:cubicBezTo>
                <a:cubicBezTo>
                  <a:pt x="30" y="56"/>
                  <a:pt x="30" y="56"/>
                  <a:pt x="30" y="56"/>
                </a:cubicBezTo>
                <a:cubicBezTo>
                  <a:pt x="29" y="56"/>
                  <a:pt x="28" y="57"/>
                  <a:pt x="28" y="58"/>
                </a:cubicBezTo>
                <a:cubicBezTo>
                  <a:pt x="28" y="63"/>
                  <a:pt x="28" y="63"/>
                  <a:pt x="28" y="63"/>
                </a:cubicBezTo>
                <a:cubicBezTo>
                  <a:pt x="28" y="64"/>
                  <a:pt x="29" y="65"/>
                  <a:pt x="30" y="65"/>
                </a:cubicBezTo>
                <a:cubicBezTo>
                  <a:pt x="81" y="65"/>
                  <a:pt x="81" y="65"/>
                  <a:pt x="81" y="65"/>
                </a:cubicBezTo>
                <a:cubicBezTo>
                  <a:pt x="82" y="65"/>
                  <a:pt x="83" y="64"/>
                  <a:pt x="83" y="63"/>
                </a:cubicBezTo>
                <a:lnTo>
                  <a:pt x="83" y="58"/>
                </a:lnTo>
                <a:close/>
                <a:moveTo>
                  <a:pt x="83" y="77"/>
                </a:moveTo>
                <a:cubicBezTo>
                  <a:pt x="83" y="75"/>
                  <a:pt x="82" y="74"/>
                  <a:pt x="81" y="74"/>
                </a:cubicBezTo>
                <a:cubicBezTo>
                  <a:pt x="30" y="74"/>
                  <a:pt x="30" y="74"/>
                  <a:pt x="30" y="74"/>
                </a:cubicBezTo>
                <a:cubicBezTo>
                  <a:pt x="29" y="74"/>
                  <a:pt x="28" y="75"/>
                  <a:pt x="28" y="77"/>
                </a:cubicBezTo>
                <a:cubicBezTo>
                  <a:pt x="28" y="81"/>
                  <a:pt x="28" y="81"/>
                  <a:pt x="28" y="81"/>
                </a:cubicBezTo>
                <a:cubicBezTo>
                  <a:pt x="28" y="83"/>
                  <a:pt x="29" y="84"/>
                  <a:pt x="30" y="84"/>
                </a:cubicBezTo>
                <a:cubicBezTo>
                  <a:pt x="81" y="84"/>
                  <a:pt x="81" y="84"/>
                  <a:pt x="81" y="84"/>
                </a:cubicBezTo>
                <a:cubicBezTo>
                  <a:pt x="82" y="84"/>
                  <a:pt x="83" y="83"/>
                  <a:pt x="83" y="81"/>
                </a:cubicBezTo>
                <a:lnTo>
                  <a:pt x="83" y="77"/>
                </a:lnTo>
                <a:close/>
                <a:moveTo>
                  <a:pt x="83" y="95"/>
                </a:moveTo>
                <a:cubicBezTo>
                  <a:pt x="83" y="94"/>
                  <a:pt x="82" y="93"/>
                  <a:pt x="81" y="93"/>
                </a:cubicBezTo>
                <a:cubicBezTo>
                  <a:pt x="30" y="93"/>
                  <a:pt x="30" y="93"/>
                  <a:pt x="30" y="93"/>
                </a:cubicBezTo>
                <a:cubicBezTo>
                  <a:pt x="29" y="93"/>
                  <a:pt x="28" y="94"/>
                  <a:pt x="28" y="95"/>
                </a:cubicBezTo>
                <a:cubicBezTo>
                  <a:pt x="28" y="100"/>
                  <a:pt x="28" y="100"/>
                  <a:pt x="28" y="100"/>
                </a:cubicBezTo>
                <a:cubicBezTo>
                  <a:pt x="28" y="101"/>
                  <a:pt x="29" y="102"/>
                  <a:pt x="30" y="102"/>
                </a:cubicBezTo>
                <a:cubicBezTo>
                  <a:pt x="81" y="102"/>
                  <a:pt x="81" y="102"/>
                  <a:pt x="81" y="102"/>
                </a:cubicBezTo>
                <a:cubicBezTo>
                  <a:pt x="82" y="102"/>
                  <a:pt x="83" y="101"/>
                  <a:pt x="83" y="100"/>
                </a:cubicBezTo>
                <a:lnTo>
                  <a:pt x="83" y="95"/>
                </a:lnTo>
                <a:close/>
                <a:moveTo>
                  <a:pt x="108" y="37"/>
                </a:moveTo>
                <a:cubicBezTo>
                  <a:pt x="74" y="37"/>
                  <a:pt x="74" y="37"/>
                  <a:pt x="74" y="37"/>
                </a:cubicBezTo>
                <a:cubicBezTo>
                  <a:pt x="74" y="3"/>
                  <a:pt x="74" y="3"/>
                  <a:pt x="74" y="3"/>
                </a:cubicBezTo>
                <a:cubicBezTo>
                  <a:pt x="75" y="3"/>
                  <a:pt x="76" y="4"/>
                  <a:pt x="77" y="5"/>
                </a:cubicBezTo>
                <a:cubicBezTo>
                  <a:pt x="106" y="34"/>
                  <a:pt x="106" y="34"/>
                  <a:pt x="106" y="34"/>
                </a:cubicBezTo>
                <a:cubicBezTo>
                  <a:pt x="107" y="35"/>
                  <a:pt x="108" y="36"/>
                  <a:pt x="108" y="37"/>
                </a:cubicBezTo>
                <a:close/>
              </a:path>
            </a:pathLst>
          </a:custGeom>
          <a:solidFill>
            <a:srgbClr val="2F4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/>
          </a:p>
        </p:txBody>
      </p:sp>
      <p:sp>
        <p:nvSpPr>
          <p:cNvPr id="218" name="Metin kutusu 159">
            <a:extLst>
              <a:ext uri="{FF2B5EF4-FFF2-40B4-BE49-F238E27FC236}">
                <a16:creationId xmlns:a16="http://schemas.microsoft.com/office/drawing/2014/main" id="{B8CB834F-4985-4765-947D-FFC0517F2AC7}"/>
              </a:ext>
            </a:extLst>
          </p:cNvPr>
          <p:cNvSpPr txBox="1"/>
          <p:nvPr/>
        </p:nvSpPr>
        <p:spPr>
          <a:xfrm>
            <a:off x="2364766" y="6861137"/>
            <a:ext cx="4397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700" dirty="0"/>
              <a:t>«</a:t>
            </a:r>
            <a:r>
              <a:rPr lang="en-US" sz="700" b="1" dirty="0"/>
              <a:t>Thermal effect of the combustion reaction of some pyrotechnic compositions</a:t>
            </a:r>
            <a:r>
              <a:rPr lang="az-Latn-AZ" sz="700" dirty="0"/>
              <a:t>»</a:t>
            </a:r>
          </a:p>
          <a:p>
            <a:r>
              <a:rPr lang="en-US" sz="700" dirty="0"/>
              <a:t>“New approaches</a:t>
            </a:r>
            <a:r>
              <a:rPr lang="az-Latn-AZ" sz="700" dirty="0"/>
              <a:t> </a:t>
            </a:r>
            <a:r>
              <a:rPr lang="en-US" sz="700" dirty="0"/>
              <a:t>and searches in science</a:t>
            </a:r>
            <a:r>
              <a:rPr lang="az-Latn-AZ" sz="700" dirty="0"/>
              <a:t>s</a:t>
            </a:r>
            <a:r>
              <a:rPr lang="en-US" sz="700" dirty="0"/>
              <a:t>” The</a:t>
            </a:r>
            <a:r>
              <a:rPr lang="az-Latn-AZ" sz="700" dirty="0"/>
              <a:t> </a:t>
            </a:r>
            <a:r>
              <a:rPr lang="en-US" sz="700" dirty="0"/>
              <a:t>I</a:t>
            </a:r>
            <a:r>
              <a:rPr lang="az-Latn-AZ" sz="700" dirty="0"/>
              <a:t> </a:t>
            </a:r>
            <a:r>
              <a:rPr lang="en-US" sz="700" dirty="0"/>
              <a:t>international</a:t>
            </a:r>
            <a:r>
              <a:rPr lang="az-Latn-AZ" sz="700" dirty="0"/>
              <a:t> </a:t>
            </a:r>
            <a:r>
              <a:rPr lang="en-US" sz="700" dirty="0"/>
              <a:t>Scientific symposium</a:t>
            </a:r>
            <a:r>
              <a:rPr lang="az-Latn-AZ" sz="700" dirty="0"/>
              <a:t>, March 26,</a:t>
            </a:r>
            <a:r>
              <a:rPr lang="en-US" sz="700" dirty="0"/>
              <a:t> </a:t>
            </a:r>
            <a:r>
              <a:rPr lang="az-Latn-AZ" sz="700" dirty="0"/>
              <a:t>2022, Kars</a:t>
            </a:r>
            <a:r>
              <a:rPr lang="tr-TR" sz="700" dirty="0"/>
              <a:t>/</a:t>
            </a:r>
            <a:r>
              <a:rPr lang="az-Latn-AZ" sz="700" dirty="0"/>
              <a:t>Türkiye</a:t>
            </a:r>
            <a:endParaRPr lang="ru-RU" sz="700" dirty="0"/>
          </a:p>
        </p:txBody>
      </p:sp>
      <p:sp>
        <p:nvSpPr>
          <p:cNvPr id="219" name="Metin kutusu 159">
            <a:extLst>
              <a:ext uri="{FF2B5EF4-FFF2-40B4-BE49-F238E27FC236}">
                <a16:creationId xmlns:a16="http://schemas.microsoft.com/office/drawing/2014/main" id="{09247769-D546-427B-804F-A543FB9CA836}"/>
              </a:ext>
            </a:extLst>
          </p:cNvPr>
          <p:cNvSpPr txBox="1"/>
          <p:nvPr/>
        </p:nvSpPr>
        <p:spPr>
          <a:xfrm>
            <a:off x="2377646" y="7105019"/>
            <a:ext cx="45094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700" dirty="0"/>
              <a:t>«</a:t>
            </a:r>
            <a:r>
              <a:rPr lang="az-Latn-AZ" sz="700" b="1" dirty="0"/>
              <a:t>Durability calculation of shell components of the 120-mm training mortar ammunition</a:t>
            </a:r>
            <a:r>
              <a:rPr lang="az-Latn-AZ" sz="700" dirty="0"/>
              <a:t>»</a:t>
            </a:r>
          </a:p>
          <a:p>
            <a:r>
              <a:rPr lang="en-US" sz="700" dirty="0"/>
              <a:t>“International Conference on Engineering Sciences”</a:t>
            </a:r>
            <a:r>
              <a:rPr lang="az-Latn-AZ" sz="700" dirty="0"/>
              <a:t> November 11-12, 2022, Baku</a:t>
            </a:r>
            <a:r>
              <a:rPr lang="tr-TR" sz="700" dirty="0"/>
              <a:t>/</a:t>
            </a:r>
            <a:r>
              <a:rPr lang="az-Latn-AZ" sz="700" dirty="0"/>
              <a:t>Azerbaijan</a:t>
            </a:r>
            <a:endParaRPr lang="ru-RU" sz="700" dirty="0"/>
          </a:p>
        </p:txBody>
      </p:sp>
      <p:sp>
        <p:nvSpPr>
          <p:cNvPr id="220" name="Metin kutusu 159">
            <a:extLst>
              <a:ext uri="{FF2B5EF4-FFF2-40B4-BE49-F238E27FC236}">
                <a16:creationId xmlns:a16="http://schemas.microsoft.com/office/drawing/2014/main" id="{962ACF1F-5356-4A3F-B994-06118D32CE46}"/>
              </a:ext>
            </a:extLst>
          </p:cNvPr>
          <p:cNvSpPr txBox="1"/>
          <p:nvPr/>
        </p:nvSpPr>
        <p:spPr>
          <a:xfrm>
            <a:off x="2377646" y="7347772"/>
            <a:ext cx="45094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700" dirty="0"/>
              <a:t>«</a:t>
            </a:r>
            <a:r>
              <a:rPr lang="en-US" sz="700" b="1" dirty="0"/>
              <a:t>Investigation of blast effect of 60 mm (he) mine in cylindrical concrete structure</a:t>
            </a:r>
            <a:r>
              <a:rPr lang="az-Latn-AZ" sz="700" b="1" dirty="0"/>
              <a:t>»</a:t>
            </a:r>
          </a:p>
          <a:p>
            <a:r>
              <a:rPr lang="en-US" sz="700" dirty="0"/>
              <a:t>“</a:t>
            </a:r>
            <a:r>
              <a:rPr lang="en-US" sz="700" dirty="0" err="1"/>
              <a:t>Vll</a:t>
            </a:r>
            <a:r>
              <a:rPr lang="en-US" sz="700" dirty="0"/>
              <a:t> Republic scientific and technical conference”</a:t>
            </a:r>
            <a:r>
              <a:rPr lang="az-Latn-AZ" sz="700" dirty="0"/>
              <a:t> </a:t>
            </a:r>
            <a:r>
              <a:rPr lang="en-US" sz="700" dirty="0"/>
              <a:t>May 25-26, 2023,</a:t>
            </a:r>
            <a:r>
              <a:rPr lang="az-Latn-AZ" sz="700" dirty="0"/>
              <a:t> Baku</a:t>
            </a:r>
            <a:r>
              <a:rPr lang="tr-TR" sz="700" dirty="0"/>
              <a:t>/</a:t>
            </a:r>
            <a:r>
              <a:rPr lang="az-Latn-AZ" sz="700" dirty="0"/>
              <a:t>Azerbaijan</a:t>
            </a:r>
            <a:endParaRPr lang="ru-RU" sz="700" dirty="0"/>
          </a:p>
        </p:txBody>
      </p:sp>
      <p:sp>
        <p:nvSpPr>
          <p:cNvPr id="221" name="Oval 115">
            <a:extLst>
              <a:ext uri="{FF2B5EF4-FFF2-40B4-BE49-F238E27FC236}">
                <a16:creationId xmlns:a16="http://schemas.microsoft.com/office/drawing/2014/main" id="{9EEFA25C-C92D-439E-81D9-C94377AF21D5}"/>
              </a:ext>
            </a:extLst>
          </p:cNvPr>
          <p:cNvSpPr>
            <a:spLocks noChangeAspect="1"/>
          </p:cNvSpPr>
          <p:nvPr/>
        </p:nvSpPr>
        <p:spPr>
          <a:xfrm>
            <a:off x="2186302" y="6966805"/>
            <a:ext cx="111603" cy="111603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600"/>
          </a:p>
        </p:txBody>
      </p:sp>
      <p:sp>
        <p:nvSpPr>
          <p:cNvPr id="222" name="Oval 115">
            <a:extLst>
              <a:ext uri="{FF2B5EF4-FFF2-40B4-BE49-F238E27FC236}">
                <a16:creationId xmlns:a16="http://schemas.microsoft.com/office/drawing/2014/main" id="{1F206F0B-D125-49C9-BCEB-D57618469C62}"/>
              </a:ext>
            </a:extLst>
          </p:cNvPr>
          <p:cNvSpPr>
            <a:spLocks noChangeAspect="1"/>
          </p:cNvSpPr>
          <p:nvPr/>
        </p:nvSpPr>
        <p:spPr>
          <a:xfrm>
            <a:off x="2183922" y="7194150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600"/>
          </a:p>
        </p:txBody>
      </p:sp>
      <p:sp>
        <p:nvSpPr>
          <p:cNvPr id="223" name="Oval 115">
            <a:extLst>
              <a:ext uri="{FF2B5EF4-FFF2-40B4-BE49-F238E27FC236}">
                <a16:creationId xmlns:a16="http://schemas.microsoft.com/office/drawing/2014/main" id="{8870B5CA-5D6F-4FE7-91C5-DDFBDBA1FCAE}"/>
              </a:ext>
            </a:extLst>
          </p:cNvPr>
          <p:cNvSpPr>
            <a:spLocks noChangeAspect="1"/>
          </p:cNvSpPr>
          <p:nvPr/>
        </p:nvSpPr>
        <p:spPr>
          <a:xfrm>
            <a:off x="2180874" y="7450413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600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C6E84788-33D8-4C78-B16A-04AB1020EE24}"/>
              </a:ext>
            </a:extLst>
          </p:cNvPr>
          <p:cNvSpPr>
            <a:spLocks noChangeAspect="1"/>
          </p:cNvSpPr>
          <p:nvPr/>
        </p:nvSpPr>
        <p:spPr>
          <a:xfrm>
            <a:off x="2101488" y="5338273"/>
            <a:ext cx="288000" cy="288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33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600"/>
          </a:p>
        </p:txBody>
      </p:sp>
      <p:cxnSp>
        <p:nvCxnSpPr>
          <p:cNvPr id="225" name="Düz Bağlayıcı 112">
            <a:extLst>
              <a:ext uri="{FF2B5EF4-FFF2-40B4-BE49-F238E27FC236}">
                <a16:creationId xmlns:a16="http://schemas.microsoft.com/office/drawing/2014/main" id="{31231AE6-72D0-4C0E-9DDD-777718126FFA}"/>
              </a:ext>
            </a:extLst>
          </p:cNvPr>
          <p:cNvCxnSpPr>
            <a:cxnSpLocks/>
            <a:stCxn id="224" idx="4"/>
            <a:endCxn id="233" idx="4"/>
          </p:cNvCxnSpPr>
          <p:nvPr/>
        </p:nvCxnSpPr>
        <p:spPr>
          <a:xfrm flipH="1">
            <a:off x="2245199" y="5626273"/>
            <a:ext cx="289" cy="194125"/>
          </a:xfrm>
          <a:prstGeom prst="line">
            <a:avLst/>
          </a:prstGeom>
          <a:ln w="19050">
            <a:solidFill>
              <a:srgbClr val="2F42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Düz Bağlayıcı 113">
            <a:extLst>
              <a:ext uri="{FF2B5EF4-FFF2-40B4-BE49-F238E27FC236}">
                <a16:creationId xmlns:a16="http://schemas.microsoft.com/office/drawing/2014/main" id="{753BE5D3-443E-4C41-B1C2-A3EE822F9AEB}"/>
              </a:ext>
            </a:extLst>
          </p:cNvPr>
          <p:cNvCxnSpPr>
            <a:cxnSpLocks/>
          </p:cNvCxnSpPr>
          <p:nvPr/>
        </p:nvCxnSpPr>
        <p:spPr>
          <a:xfrm flipV="1">
            <a:off x="2430382" y="5549737"/>
            <a:ext cx="4432244" cy="11829"/>
          </a:xfrm>
          <a:prstGeom prst="line">
            <a:avLst/>
          </a:prstGeom>
          <a:ln w="28575">
            <a:solidFill>
              <a:srgbClr val="2F4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Metin kutusu 114">
            <a:extLst>
              <a:ext uri="{FF2B5EF4-FFF2-40B4-BE49-F238E27FC236}">
                <a16:creationId xmlns:a16="http://schemas.microsoft.com/office/drawing/2014/main" id="{D789C547-7C50-4C68-8A69-672A121E4E0D}"/>
              </a:ext>
            </a:extLst>
          </p:cNvPr>
          <p:cNvSpPr txBox="1"/>
          <p:nvPr/>
        </p:nvSpPr>
        <p:spPr>
          <a:xfrm>
            <a:off x="2353626" y="5342308"/>
            <a:ext cx="151836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INTERNATIONAL PROGRAM</a:t>
            </a:r>
            <a:endParaRPr lang="tr-TR" sz="900" b="1" dirty="0"/>
          </a:p>
        </p:txBody>
      </p:sp>
      <p:sp>
        <p:nvSpPr>
          <p:cNvPr id="228" name="Freeform 139">
            <a:extLst>
              <a:ext uri="{FF2B5EF4-FFF2-40B4-BE49-F238E27FC236}">
                <a16:creationId xmlns:a16="http://schemas.microsoft.com/office/drawing/2014/main" id="{08A4F0F2-ADDE-40FC-8037-988FC310F9CC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2126714" y="5422917"/>
            <a:ext cx="252000" cy="168000"/>
          </a:xfrm>
          <a:custGeom>
            <a:avLst/>
            <a:gdLst>
              <a:gd name="T0" fmla="*/ 90 w 91"/>
              <a:gd name="T1" fmla="*/ 17 h 61"/>
              <a:gd name="T2" fmla="*/ 46 w 91"/>
              <a:gd name="T3" fmla="*/ 31 h 61"/>
              <a:gd name="T4" fmla="*/ 45 w 91"/>
              <a:gd name="T5" fmla="*/ 31 h 61"/>
              <a:gd name="T6" fmla="*/ 45 w 91"/>
              <a:gd name="T7" fmla="*/ 31 h 61"/>
              <a:gd name="T8" fmla="*/ 19 w 91"/>
              <a:gd name="T9" fmla="*/ 22 h 61"/>
              <a:gd name="T10" fmla="*/ 15 w 91"/>
              <a:gd name="T11" fmla="*/ 34 h 61"/>
              <a:gd name="T12" fmla="*/ 18 w 91"/>
              <a:gd name="T13" fmla="*/ 38 h 61"/>
              <a:gd name="T14" fmla="*/ 16 w 91"/>
              <a:gd name="T15" fmla="*/ 42 h 61"/>
              <a:gd name="T16" fmla="*/ 18 w 91"/>
              <a:gd name="T17" fmla="*/ 59 h 61"/>
              <a:gd name="T18" fmla="*/ 17 w 91"/>
              <a:gd name="T19" fmla="*/ 60 h 61"/>
              <a:gd name="T20" fmla="*/ 17 w 91"/>
              <a:gd name="T21" fmla="*/ 61 h 61"/>
              <a:gd name="T22" fmla="*/ 9 w 91"/>
              <a:gd name="T23" fmla="*/ 61 h 61"/>
              <a:gd name="T24" fmla="*/ 8 w 91"/>
              <a:gd name="T25" fmla="*/ 60 h 61"/>
              <a:gd name="T26" fmla="*/ 8 w 91"/>
              <a:gd name="T27" fmla="*/ 59 h 61"/>
              <a:gd name="T28" fmla="*/ 10 w 91"/>
              <a:gd name="T29" fmla="*/ 42 h 61"/>
              <a:gd name="T30" fmla="*/ 8 w 91"/>
              <a:gd name="T31" fmla="*/ 38 h 61"/>
              <a:gd name="T32" fmla="*/ 10 w 91"/>
              <a:gd name="T33" fmla="*/ 34 h 61"/>
              <a:gd name="T34" fmla="*/ 14 w 91"/>
              <a:gd name="T35" fmla="*/ 21 h 61"/>
              <a:gd name="T36" fmla="*/ 1 w 91"/>
              <a:gd name="T37" fmla="*/ 17 h 61"/>
              <a:gd name="T38" fmla="*/ 0 w 91"/>
              <a:gd name="T39" fmla="*/ 16 h 61"/>
              <a:gd name="T40" fmla="*/ 1 w 91"/>
              <a:gd name="T41" fmla="*/ 14 h 61"/>
              <a:gd name="T42" fmla="*/ 45 w 91"/>
              <a:gd name="T43" fmla="*/ 1 h 61"/>
              <a:gd name="T44" fmla="*/ 45 w 91"/>
              <a:gd name="T45" fmla="*/ 0 h 61"/>
              <a:gd name="T46" fmla="*/ 46 w 91"/>
              <a:gd name="T47" fmla="*/ 1 h 61"/>
              <a:gd name="T48" fmla="*/ 90 w 91"/>
              <a:gd name="T49" fmla="*/ 14 h 61"/>
              <a:gd name="T50" fmla="*/ 91 w 91"/>
              <a:gd name="T51" fmla="*/ 16 h 61"/>
              <a:gd name="T52" fmla="*/ 90 w 91"/>
              <a:gd name="T53" fmla="*/ 17 h 61"/>
              <a:gd name="T54" fmla="*/ 71 w 91"/>
              <a:gd name="T55" fmla="*/ 41 h 61"/>
              <a:gd name="T56" fmla="*/ 45 w 91"/>
              <a:gd name="T57" fmla="*/ 51 h 61"/>
              <a:gd name="T58" fmla="*/ 20 w 91"/>
              <a:gd name="T59" fmla="*/ 41 h 61"/>
              <a:gd name="T60" fmla="*/ 21 w 91"/>
              <a:gd name="T61" fmla="*/ 28 h 61"/>
              <a:gd name="T62" fmla="*/ 44 w 91"/>
              <a:gd name="T63" fmla="*/ 35 h 61"/>
              <a:gd name="T64" fmla="*/ 45 w 91"/>
              <a:gd name="T65" fmla="*/ 36 h 61"/>
              <a:gd name="T66" fmla="*/ 47 w 91"/>
              <a:gd name="T67" fmla="*/ 35 h 61"/>
              <a:gd name="T68" fmla="*/ 70 w 91"/>
              <a:gd name="T69" fmla="*/ 28 h 61"/>
              <a:gd name="T70" fmla="*/ 71 w 91"/>
              <a:gd name="T71" fmla="*/ 4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91" h="61">
                <a:moveTo>
                  <a:pt x="90" y="17"/>
                </a:moveTo>
                <a:cubicBezTo>
                  <a:pt x="46" y="31"/>
                  <a:pt x="46" y="31"/>
                  <a:pt x="46" y="31"/>
                </a:cubicBezTo>
                <a:cubicBezTo>
                  <a:pt x="45" y="31"/>
                  <a:pt x="45" y="31"/>
                  <a:pt x="45" y="31"/>
                </a:cubicBezTo>
                <a:cubicBezTo>
                  <a:pt x="45" y="31"/>
                  <a:pt x="45" y="31"/>
                  <a:pt x="45" y="31"/>
                </a:cubicBezTo>
                <a:cubicBezTo>
                  <a:pt x="19" y="22"/>
                  <a:pt x="19" y="22"/>
                  <a:pt x="19" y="22"/>
                </a:cubicBezTo>
                <a:cubicBezTo>
                  <a:pt x="17" y="24"/>
                  <a:pt x="16" y="29"/>
                  <a:pt x="15" y="34"/>
                </a:cubicBezTo>
                <a:cubicBezTo>
                  <a:pt x="17" y="35"/>
                  <a:pt x="18" y="36"/>
                  <a:pt x="18" y="38"/>
                </a:cubicBezTo>
                <a:cubicBezTo>
                  <a:pt x="18" y="40"/>
                  <a:pt x="17" y="41"/>
                  <a:pt x="16" y="42"/>
                </a:cubicBezTo>
                <a:cubicBezTo>
                  <a:pt x="18" y="59"/>
                  <a:pt x="18" y="59"/>
                  <a:pt x="18" y="59"/>
                </a:cubicBezTo>
                <a:cubicBezTo>
                  <a:pt x="18" y="60"/>
                  <a:pt x="18" y="60"/>
                  <a:pt x="17" y="60"/>
                </a:cubicBezTo>
                <a:cubicBezTo>
                  <a:pt x="17" y="61"/>
                  <a:pt x="17" y="61"/>
                  <a:pt x="17" y="61"/>
                </a:cubicBezTo>
                <a:cubicBezTo>
                  <a:pt x="9" y="61"/>
                  <a:pt x="9" y="61"/>
                  <a:pt x="9" y="61"/>
                </a:cubicBezTo>
                <a:cubicBezTo>
                  <a:pt x="8" y="60"/>
                  <a:pt x="8" y="60"/>
                  <a:pt x="8" y="60"/>
                </a:cubicBezTo>
                <a:cubicBezTo>
                  <a:pt x="8" y="60"/>
                  <a:pt x="8" y="60"/>
                  <a:pt x="8" y="59"/>
                </a:cubicBezTo>
                <a:cubicBezTo>
                  <a:pt x="10" y="42"/>
                  <a:pt x="10" y="42"/>
                  <a:pt x="10" y="42"/>
                </a:cubicBezTo>
                <a:cubicBezTo>
                  <a:pt x="9" y="41"/>
                  <a:pt x="8" y="40"/>
                  <a:pt x="8" y="38"/>
                </a:cubicBezTo>
                <a:cubicBezTo>
                  <a:pt x="8" y="36"/>
                  <a:pt x="9" y="35"/>
                  <a:pt x="10" y="34"/>
                </a:cubicBezTo>
                <a:cubicBezTo>
                  <a:pt x="11" y="29"/>
                  <a:pt x="12" y="24"/>
                  <a:pt x="14" y="21"/>
                </a:cubicBezTo>
                <a:cubicBezTo>
                  <a:pt x="1" y="17"/>
                  <a:pt x="1" y="17"/>
                  <a:pt x="1" y="17"/>
                </a:cubicBezTo>
                <a:cubicBezTo>
                  <a:pt x="1" y="17"/>
                  <a:pt x="0" y="16"/>
                  <a:pt x="0" y="16"/>
                </a:cubicBezTo>
                <a:cubicBezTo>
                  <a:pt x="0" y="15"/>
                  <a:pt x="1" y="15"/>
                  <a:pt x="1" y="14"/>
                </a:cubicBezTo>
                <a:cubicBezTo>
                  <a:pt x="45" y="1"/>
                  <a:pt x="45" y="1"/>
                  <a:pt x="45" y="1"/>
                </a:cubicBezTo>
                <a:cubicBezTo>
                  <a:pt x="45" y="0"/>
                  <a:pt x="45" y="0"/>
                  <a:pt x="45" y="0"/>
                </a:cubicBezTo>
                <a:cubicBezTo>
                  <a:pt x="46" y="1"/>
                  <a:pt x="46" y="1"/>
                  <a:pt x="46" y="1"/>
                </a:cubicBezTo>
                <a:cubicBezTo>
                  <a:pt x="90" y="14"/>
                  <a:pt x="90" y="14"/>
                  <a:pt x="90" y="14"/>
                </a:cubicBezTo>
                <a:cubicBezTo>
                  <a:pt x="90" y="15"/>
                  <a:pt x="91" y="15"/>
                  <a:pt x="91" y="16"/>
                </a:cubicBezTo>
                <a:cubicBezTo>
                  <a:pt x="91" y="16"/>
                  <a:pt x="90" y="17"/>
                  <a:pt x="90" y="17"/>
                </a:cubicBezTo>
                <a:close/>
                <a:moveTo>
                  <a:pt x="71" y="41"/>
                </a:moveTo>
                <a:cubicBezTo>
                  <a:pt x="71" y="46"/>
                  <a:pt x="59" y="51"/>
                  <a:pt x="45" y="51"/>
                </a:cubicBezTo>
                <a:cubicBezTo>
                  <a:pt x="32" y="51"/>
                  <a:pt x="20" y="46"/>
                  <a:pt x="20" y="41"/>
                </a:cubicBezTo>
                <a:cubicBezTo>
                  <a:pt x="21" y="28"/>
                  <a:pt x="21" y="28"/>
                  <a:pt x="21" y="28"/>
                </a:cubicBezTo>
                <a:cubicBezTo>
                  <a:pt x="44" y="35"/>
                  <a:pt x="44" y="35"/>
                  <a:pt x="44" y="35"/>
                </a:cubicBezTo>
                <a:cubicBezTo>
                  <a:pt x="44" y="36"/>
                  <a:pt x="45" y="36"/>
                  <a:pt x="45" y="36"/>
                </a:cubicBezTo>
                <a:cubicBezTo>
                  <a:pt x="46" y="36"/>
                  <a:pt x="47" y="36"/>
                  <a:pt x="47" y="35"/>
                </a:cubicBezTo>
                <a:cubicBezTo>
                  <a:pt x="70" y="28"/>
                  <a:pt x="70" y="28"/>
                  <a:pt x="70" y="28"/>
                </a:cubicBezTo>
                <a:lnTo>
                  <a:pt x="71" y="41"/>
                </a:lnTo>
                <a:close/>
              </a:path>
            </a:pathLst>
          </a:custGeom>
          <a:solidFill>
            <a:srgbClr val="2F4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229" name="Metin kutusu 117">
            <a:extLst>
              <a:ext uri="{FF2B5EF4-FFF2-40B4-BE49-F238E27FC236}">
                <a16:creationId xmlns:a16="http://schemas.microsoft.com/office/drawing/2014/main" id="{095C2398-7BA3-4BBA-A3AD-0DE01890F417}"/>
              </a:ext>
            </a:extLst>
          </p:cNvPr>
          <p:cNvSpPr txBox="1"/>
          <p:nvPr/>
        </p:nvSpPr>
        <p:spPr>
          <a:xfrm>
            <a:off x="3462169" y="5637014"/>
            <a:ext cx="35744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800" b="1" dirty="0"/>
              <a:t>SKY Global </a:t>
            </a:r>
            <a:r>
              <a:rPr lang="en-US" sz="800" b="1" dirty="0"/>
              <a:t>I</a:t>
            </a:r>
            <a:r>
              <a:rPr lang="az-Latn-AZ" sz="800" b="1" dirty="0"/>
              <a:t>nternship Program - </a:t>
            </a:r>
            <a:r>
              <a:rPr lang="en-US" sz="800" b="1" dirty="0"/>
              <a:t>TURKISH AEROSPACE</a:t>
            </a:r>
            <a:r>
              <a:rPr lang="az-Latn-AZ" sz="800" b="1" dirty="0"/>
              <a:t> (TUSAS)</a:t>
            </a:r>
            <a:endParaRPr lang="tr-TR" sz="800" b="1" dirty="0"/>
          </a:p>
        </p:txBody>
      </p:sp>
      <p:sp>
        <p:nvSpPr>
          <p:cNvPr id="230" name="Metin kutusu 116">
            <a:extLst>
              <a:ext uri="{FF2B5EF4-FFF2-40B4-BE49-F238E27FC236}">
                <a16:creationId xmlns:a16="http://schemas.microsoft.com/office/drawing/2014/main" id="{CB3DF16B-89A6-49CC-8060-8D60369F69A7}"/>
              </a:ext>
            </a:extLst>
          </p:cNvPr>
          <p:cNvSpPr txBox="1"/>
          <p:nvPr/>
        </p:nvSpPr>
        <p:spPr>
          <a:xfrm>
            <a:off x="2340604" y="5633969"/>
            <a:ext cx="12661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800" b="1" dirty="0">
                <a:solidFill>
                  <a:srgbClr val="2F4050"/>
                </a:solidFill>
              </a:rPr>
              <a:t>02.05.</a:t>
            </a:r>
            <a:r>
              <a:rPr lang="tr-TR" sz="800" b="1" dirty="0">
                <a:solidFill>
                  <a:srgbClr val="2F4050"/>
                </a:solidFill>
              </a:rPr>
              <a:t>202</a:t>
            </a:r>
            <a:r>
              <a:rPr lang="az-Latn-AZ" sz="800" b="1" dirty="0">
                <a:solidFill>
                  <a:srgbClr val="2F4050"/>
                </a:solidFill>
              </a:rPr>
              <a:t>3</a:t>
            </a:r>
            <a:r>
              <a:rPr lang="tr-TR" sz="800" b="1" dirty="0">
                <a:solidFill>
                  <a:srgbClr val="2F4050"/>
                </a:solidFill>
              </a:rPr>
              <a:t> – </a:t>
            </a:r>
            <a:r>
              <a:rPr lang="az-Latn-AZ" sz="800" b="1" dirty="0">
                <a:solidFill>
                  <a:srgbClr val="2F4050"/>
                </a:solidFill>
              </a:rPr>
              <a:t>26.05.2023  </a:t>
            </a:r>
            <a:endParaRPr lang="tr-TR" sz="800" b="1" dirty="0">
              <a:solidFill>
                <a:srgbClr val="2F4050"/>
              </a:solidFill>
            </a:endParaRPr>
          </a:p>
        </p:txBody>
      </p:sp>
      <p:sp>
        <p:nvSpPr>
          <p:cNvPr id="231" name="Metin kutusu 102">
            <a:extLst>
              <a:ext uri="{FF2B5EF4-FFF2-40B4-BE49-F238E27FC236}">
                <a16:creationId xmlns:a16="http://schemas.microsoft.com/office/drawing/2014/main" id="{5BDC7E9F-C63B-47EB-BE1D-5E075EADCC43}"/>
              </a:ext>
            </a:extLst>
          </p:cNvPr>
          <p:cNvSpPr txBox="1"/>
          <p:nvPr/>
        </p:nvSpPr>
        <p:spPr>
          <a:xfrm>
            <a:off x="3463434" y="5773935"/>
            <a:ext cx="15228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800" dirty="0"/>
              <a:t>ANKARA</a:t>
            </a:r>
            <a:r>
              <a:rPr lang="tr-TR" sz="800" dirty="0"/>
              <a:t>, </a:t>
            </a:r>
            <a:r>
              <a:rPr lang="az-Latn-AZ" sz="800" dirty="0"/>
              <a:t>Türkiye</a:t>
            </a:r>
            <a:endParaRPr lang="en-US" sz="800" dirty="0"/>
          </a:p>
        </p:txBody>
      </p:sp>
      <p:sp>
        <p:nvSpPr>
          <p:cNvPr id="233" name="Oval 232">
            <a:extLst>
              <a:ext uri="{FF2B5EF4-FFF2-40B4-BE49-F238E27FC236}">
                <a16:creationId xmlns:a16="http://schemas.microsoft.com/office/drawing/2014/main" id="{ABF47D4B-8B56-4938-96D4-E2FE138ED75E}"/>
              </a:ext>
            </a:extLst>
          </p:cNvPr>
          <p:cNvSpPr>
            <a:spLocks noChangeAspect="1"/>
          </p:cNvSpPr>
          <p:nvPr/>
        </p:nvSpPr>
        <p:spPr>
          <a:xfrm>
            <a:off x="2191199" y="5712398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600"/>
          </a:p>
        </p:txBody>
      </p:sp>
      <p:sp>
        <p:nvSpPr>
          <p:cNvPr id="149" name="Metin kutusu 194">
            <a:extLst>
              <a:ext uri="{FF2B5EF4-FFF2-40B4-BE49-F238E27FC236}">
                <a16:creationId xmlns:a16="http://schemas.microsoft.com/office/drawing/2014/main" id="{C95BC4A1-8BBD-4ACC-B1B4-D618F162E2A3}"/>
              </a:ext>
            </a:extLst>
          </p:cNvPr>
          <p:cNvSpPr txBox="1"/>
          <p:nvPr/>
        </p:nvSpPr>
        <p:spPr>
          <a:xfrm>
            <a:off x="298069" y="8268672"/>
            <a:ext cx="13474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</a:rPr>
              <a:t>CATIA V5</a:t>
            </a:r>
          </a:p>
        </p:txBody>
      </p:sp>
      <p:sp>
        <p:nvSpPr>
          <p:cNvPr id="165" name="Dikdörtgen 196">
            <a:extLst>
              <a:ext uri="{FF2B5EF4-FFF2-40B4-BE49-F238E27FC236}">
                <a16:creationId xmlns:a16="http://schemas.microsoft.com/office/drawing/2014/main" id="{6BACAA88-FD25-411F-B56B-F0A291DB89D1}"/>
              </a:ext>
            </a:extLst>
          </p:cNvPr>
          <p:cNvSpPr/>
          <p:nvPr/>
        </p:nvSpPr>
        <p:spPr>
          <a:xfrm>
            <a:off x="367841" y="8540335"/>
            <a:ext cx="747474" cy="943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7" name="Dikdörtgen 198">
            <a:extLst>
              <a:ext uri="{FF2B5EF4-FFF2-40B4-BE49-F238E27FC236}">
                <a16:creationId xmlns:a16="http://schemas.microsoft.com/office/drawing/2014/main" id="{54473FFD-E237-4D09-A127-33ADFE330436}"/>
              </a:ext>
            </a:extLst>
          </p:cNvPr>
          <p:cNvSpPr/>
          <p:nvPr/>
        </p:nvSpPr>
        <p:spPr>
          <a:xfrm>
            <a:off x="1115316" y="8539858"/>
            <a:ext cx="620526" cy="9438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8" name="Metin kutusu 194">
            <a:extLst>
              <a:ext uri="{FF2B5EF4-FFF2-40B4-BE49-F238E27FC236}">
                <a16:creationId xmlns:a16="http://schemas.microsoft.com/office/drawing/2014/main" id="{8F8E6E30-A3B3-420C-9DC7-089BDD3FCE8C}"/>
              </a:ext>
            </a:extLst>
          </p:cNvPr>
          <p:cNvSpPr txBox="1"/>
          <p:nvPr/>
        </p:nvSpPr>
        <p:spPr>
          <a:xfrm>
            <a:off x="316269" y="8648301"/>
            <a:ext cx="13474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</a:rPr>
              <a:t>XFLR5</a:t>
            </a:r>
          </a:p>
        </p:txBody>
      </p:sp>
      <p:sp>
        <p:nvSpPr>
          <p:cNvPr id="192" name="Dikdörtgen 196">
            <a:extLst>
              <a:ext uri="{FF2B5EF4-FFF2-40B4-BE49-F238E27FC236}">
                <a16:creationId xmlns:a16="http://schemas.microsoft.com/office/drawing/2014/main" id="{73ACEABE-0532-4AB1-B54E-7B0AD3CB882C}"/>
              </a:ext>
            </a:extLst>
          </p:cNvPr>
          <p:cNvSpPr/>
          <p:nvPr/>
        </p:nvSpPr>
        <p:spPr>
          <a:xfrm>
            <a:off x="360991" y="8900565"/>
            <a:ext cx="920127" cy="943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" name="Dikdörtgen 198">
            <a:extLst>
              <a:ext uri="{FF2B5EF4-FFF2-40B4-BE49-F238E27FC236}">
                <a16:creationId xmlns:a16="http://schemas.microsoft.com/office/drawing/2014/main" id="{81D79A55-7892-4729-ACDD-1C5C66BE6093}"/>
              </a:ext>
            </a:extLst>
          </p:cNvPr>
          <p:cNvSpPr/>
          <p:nvPr/>
        </p:nvSpPr>
        <p:spPr>
          <a:xfrm>
            <a:off x="1278732" y="8900565"/>
            <a:ext cx="454876" cy="9438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8995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2902</TotalTime>
  <Words>632</Words>
  <Application>Microsoft Office PowerPoint</Application>
  <PresentationFormat>A4 Paper (210x297 mm)</PresentationFormat>
  <Paragraphs>105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Enis Altıok (AKS-İnsan Kaynakları, Satın Alma ve İdari İşler)</dc:creator>
  <cp:keywords>HİZMETE ÖZEL, KVKK - Yok</cp:keywords>
  <cp:lastModifiedBy>Nicat Bəkirli</cp:lastModifiedBy>
  <cp:revision>85</cp:revision>
  <cp:lastPrinted>2022-06-16T08:53:45Z</cp:lastPrinted>
  <dcterms:created xsi:type="dcterms:W3CDTF">2020-02-20T09:50:48Z</dcterms:created>
  <dcterms:modified xsi:type="dcterms:W3CDTF">2023-07-19T11:43:22Z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78067eb4-f009-480c-8f37-f54c118b0888</vt:lpwstr>
  </property>
  <property fmtid="{D5CDD505-2E9C-101B-9397-08002B2CF9AE}" pid="3" name="KVKK">
    <vt:lpwstr>KY-6f760816</vt:lpwstr>
  </property>
  <property fmtid="{D5CDD505-2E9C-101B-9397-08002B2CF9AE}" pid="4" name="Classification">
    <vt:lpwstr>Ho-4f26606f</vt:lpwstr>
  </property>
</Properties>
</file>